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01" r:id="rId4"/>
    <p:sldMasterId id="2147483908" r:id="rId5"/>
  </p:sldMasterIdLst>
  <p:notesMasterIdLst>
    <p:notesMasterId r:id="rId23"/>
  </p:notesMasterIdLst>
  <p:handoutMasterIdLst>
    <p:handoutMasterId r:id="rId24"/>
  </p:handoutMasterIdLst>
  <p:sldIdLst>
    <p:sldId id="291" r:id="rId6"/>
    <p:sldId id="302" r:id="rId7"/>
    <p:sldId id="303" r:id="rId8"/>
    <p:sldId id="304" r:id="rId9"/>
    <p:sldId id="306" r:id="rId10"/>
    <p:sldId id="316" r:id="rId11"/>
    <p:sldId id="305" r:id="rId12"/>
    <p:sldId id="307" r:id="rId13"/>
    <p:sldId id="308" r:id="rId14"/>
    <p:sldId id="309" r:id="rId15"/>
    <p:sldId id="310" r:id="rId16"/>
    <p:sldId id="313" r:id="rId17"/>
    <p:sldId id="314" r:id="rId18"/>
    <p:sldId id="311" r:id="rId19"/>
    <p:sldId id="312" r:id="rId20"/>
    <p:sldId id="315" r:id="rId21"/>
    <p:sldId id="294" r:id="rId22"/>
  </p:sldIdLst>
  <p:sldSz cx="12192000" cy="6858000"/>
  <p:notesSz cx="6858000" cy="9144000"/>
  <p:defaultTextStyle>
    <a:defPPr>
      <a:defRPr lang="en-US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8383"/>
    <a:srgbClr val="005BBB"/>
    <a:srgbClr val="666666"/>
    <a:srgbClr val="4DC3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3EF383-B880-4DB4-A526-39CD16D69ECA}" v="211" dt="2021-07-28T17:59:03.269"/>
    <p1510:client id="{4FFB6A41-2C03-490B-8351-A1C0961DB17A}" v="12" dt="2021-08-23T12:22:29.655"/>
    <p1510:client id="{5747E1ED-C08E-48F5-8A1B-CA866CC7A2CB}" v="422" dt="2021-07-21T14:15:56.995"/>
    <p1510:client id="{8E82FC6D-47EF-45A8-BF50-1390A11DB367}" v="223" dt="2021-08-19T21:02:13.660"/>
    <p1510:client id="{AB972C62-193B-4FE3-B32D-84E8B98E4754}" v="9" dt="2021-08-20T13:27:46.9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37"/>
    <p:restoredTop sz="95827"/>
  </p:normalViewPr>
  <p:slideViewPr>
    <p:cSldViewPr snapToGrid="0" snapToObjects="1">
      <p:cViewPr varScale="1">
        <p:scale>
          <a:sx n="98" d="100"/>
          <a:sy n="98" d="100"/>
        </p:scale>
        <p:origin x="90" y="252"/>
      </p:cViewPr>
      <p:guideLst/>
    </p:cSldViewPr>
  </p:slideViewPr>
  <p:outlineViewPr>
    <p:cViewPr>
      <p:scale>
        <a:sx n="33" d="100"/>
        <a:sy n="33" d="100"/>
      </p:scale>
      <p:origin x="0" y="-606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85" d="100"/>
          <a:sy n="85" d="100"/>
        </p:scale>
        <p:origin x="3928" y="16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andon Tubinis" userId="S::btubinis@buffalo.edu::7c071163-d5e1-4ba0-a28a-4fc6bec05907" providerId="AD" clId="Web-{AB972C62-193B-4FE3-B32D-84E8B98E4754}"/>
    <pc:docChg chg="modSld">
      <pc:chgData name="Brandon Tubinis" userId="S::btubinis@buffalo.edu::7c071163-d5e1-4ba0-a28a-4fc6bec05907" providerId="AD" clId="Web-{AB972C62-193B-4FE3-B32D-84E8B98E4754}" dt="2021-08-20T13:27:46.901" v="7" actId="20577"/>
      <pc:docMkLst>
        <pc:docMk/>
      </pc:docMkLst>
      <pc:sldChg chg="modSp">
        <pc:chgData name="Brandon Tubinis" userId="S::btubinis@buffalo.edu::7c071163-d5e1-4ba0-a28a-4fc6bec05907" providerId="AD" clId="Web-{AB972C62-193B-4FE3-B32D-84E8B98E4754}" dt="2021-08-20T13:27:46.901" v="7" actId="20577"/>
        <pc:sldMkLst>
          <pc:docMk/>
          <pc:sldMk cId="3527228432" sldId="311"/>
        </pc:sldMkLst>
        <pc:spChg chg="mod">
          <ac:chgData name="Brandon Tubinis" userId="S::btubinis@buffalo.edu::7c071163-d5e1-4ba0-a28a-4fc6bec05907" providerId="AD" clId="Web-{AB972C62-193B-4FE3-B32D-84E8B98E4754}" dt="2021-08-20T13:27:46.901" v="7" actId="20577"/>
          <ac:spMkLst>
            <pc:docMk/>
            <pc:sldMk cId="3527228432" sldId="311"/>
            <ac:spMk id="2" creationId="{16EB230A-33B0-4A57-AC90-1385F66876C7}"/>
          </ac:spMkLst>
        </pc:spChg>
      </pc:sldChg>
    </pc:docChg>
  </pc:docChgLst>
  <pc:docChgLst>
    <pc:chgData name="Brandon Tubinis" userId="S::btubinis@buffalo.edu::7c071163-d5e1-4ba0-a28a-4fc6bec05907" providerId="AD" clId="Web-{3A3EF383-B880-4DB4-A526-39CD16D69ECA}"/>
    <pc:docChg chg="addSld modSld sldOrd">
      <pc:chgData name="Brandon Tubinis" userId="S::btubinis@buffalo.edu::7c071163-d5e1-4ba0-a28a-4fc6bec05907" providerId="AD" clId="Web-{3A3EF383-B880-4DB4-A526-39CD16D69ECA}" dt="2021-07-28T17:59:03.269" v="205" actId="20577"/>
      <pc:docMkLst>
        <pc:docMk/>
      </pc:docMkLst>
      <pc:sldChg chg="ord">
        <pc:chgData name="Brandon Tubinis" userId="S::btubinis@buffalo.edu::7c071163-d5e1-4ba0-a28a-4fc6bec05907" providerId="AD" clId="Web-{3A3EF383-B880-4DB4-A526-39CD16D69ECA}" dt="2021-07-28T17:48:21.477" v="0"/>
        <pc:sldMkLst>
          <pc:docMk/>
          <pc:sldMk cId="2732214937" sldId="306"/>
        </pc:sldMkLst>
      </pc:sldChg>
      <pc:sldChg chg="ord">
        <pc:chgData name="Brandon Tubinis" userId="S::btubinis@buffalo.edu::7c071163-d5e1-4ba0-a28a-4fc6bec05907" providerId="AD" clId="Web-{3A3EF383-B880-4DB4-A526-39CD16D69ECA}" dt="2021-07-28T17:48:42.196" v="1"/>
        <pc:sldMkLst>
          <pc:docMk/>
          <pc:sldMk cId="2295773703" sldId="313"/>
        </pc:sldMkLst>
      </pc:sldChg>
      <pc:sldChg chg="ord">
        <pc:chgData name="Brandon Tubinis" userId="S::btubinis@buffalo.edu::7c071163-d5e1-4ba0-a28a-4fc6bec05907" providerId="AD" clId="Web-{3A3EF383-B880-4DB4-A526-39CD16D69ECA}" dt="2021-07-28T17:48:52.586" v="2"/>
        <pc:sldMkLst>
          <pc:docMk/>
          <pc:sldMk cId="359310554" sldId="314"/>
        </pc:sldMkLst>
      </pc:sldChg>
      <pc:sldChg chg="modSp add replId">
        <pc:chgData name="Brandon Tubinis" userId="S::btubinis@buffalo.edu::7c071163-d5e1-4ba0-a28a-4fc6bec05907" providerId="AD" clId="Web-{3A3EF383-B880-4DB4-A526-39CD16D69ECA}" dt="2021-07-28T17:59:03.269" v="205" actId="20577"/>
        <pc:sldMkLst>
          <pc:docMk/>
          <pc:sldMk cId="1536140790" sldId="316"/>
        </pc:sldMkLst>
        <pc:spChg chg="mod">
          <ac:chgData name="Brandon Tubinis" userId="S::btubinis@buffalo.edu::7c071163-d5e1-4ba0-a28a-4fc6bec05907" providerId="AD" clId="Web-{3A3EF383-B880-4DB4-A526-39CD16D69ECA}" dt="2021-07-28T17:59:03.269" v="205" actId="20577"/>
          <ac:spMkLst>
            <pc:docMk/>
            <pc:sldMk cId="1536140790" sldId="316"/>
            <ac:spMk id="2" creationId="{901FF0DC-F3A8-4C8D-8118-71CF6AC9A88E}"/>
          </ac:spMkLst>
        </pc:spChg>
        <pc:spChg chg="mod">
          <ac:chgData name="Brandon Tubinis" userId="S::btubinis@buffalo.edu::7c071163-d5e1-4ba0-a28a-4fc6bec05907" providerId="AD" clId="Web-{3A3EF383-B880-4DB4-A526-39CD16D69ECA}" dt="2021-07-28T17:50:36.445" v="8" actId="20577"/>
          <ac:spMkLst>
            <pc:docMk/>
            <pc:sldMk cId="1536140790" sldId="316"/>
            <ac:spMk id="4" creationId="{A2F9A80E-4159-4737-AF11-416D2655A5E8}"/>
          </ac:spMkLst>
        </pc:spChg>
      </pc:sldChg>
    </pc:docChg>
  </pc:docChgLst>
  <pc:docChgLst>
    <pc:chgData name="Brandon Tubinis" userId="7c071163-d5e1-4ba0-a28a-4fc6bec05907" providerId="ADAL" clId="{5747E1ED-C08E-48F5-8A1B-CA866CC7A2CB}"/>
    <pc:docChg chg="undo custSel addSld modSld">
      <pc:chgData name="Brandon Tubinis" userId="7c071163-d5e1-4ba0-a28a-4fc6bec05907" providerId="ADAL" clId="{5747E1ED-C08E-48F5-8A1B-CA866CC7A2CB}" dt="2021-07-21T19:23:48.406" v="2320" actId="14100"/>
      <pc:docMkLst>
        <pc:docMk/>
      </pc:docMkLst>
      <pc:sldChg chg="modSp mod">
        <pc:chgData name="Brandon Tubinis" userId="7c071163-d5e1-4ba0-a28a-4fc6bec05907" providerId="ADAL" clId="{5747E1ED-C08E-48F5-8A1B-CA866CC7A2CB}" dt="2021-07-20T14:10:04.324" v="8" actId="207"/>
        <pc:sldMkLst>
          <pc:docMk/>
          <pc:sldMk cId="3045896631" sldId="302"/>
        </pc:sldMkLst>
        <pc:spChg chg="mod">
          <ac:chgData name="Brandon Tubinis" userId="7c071163-d5e1-4ba0-a28a-4fc6bec05907" providerId="ADAL" clId="{5747E1ED-C08E-48F5-8A1B-CA866CC7A2CB}" dt="2021-07-20T14:09:57.284" v="7" actId="207"/>
          <ac:spMkLst>
            <pc:docMk/>
            <pc:sldMk cId="3045896631" sldId="302"/>
            <ac:spMk id="2" creationId="{00000000-0000-0000-0000-000000000000}"/>
          </ac:spMkLst>
        </pc:spChg>
        <pc:spChg chg="mod">
          <ac:chgData name="Brandon Tubinis" userId="7c071163-d5e1-4ba0-a28a-4fc6bec05907" providerId="ADAL" clId="{5747E1ED-C08E-48F5-8A1B-CA866CC7A2CB}" dt="2021-07-20T14:10:04.324" v="8" actId="207"/>
          <ac:spMkLst>
            <pc:docMk/>
            <pc:sldMk cId="3045896631" sldId="302"/>
            <ac:spMk id="4" creationId="{00000000-0000-0000-0000-000000000000}"/>
          </ac:spMkLst>
        </pc:spChg>
      </pc:sldChg>
      <pc:sldChg chg="addSp delSp modSp new mod">
        <pc:chgData name="Brandon Tubinis" userId="7c071163-d5e1-4ba0-a28a-4fc6bec05907" providerId="ADAL" clId="{5747E1ED-C08E-48F5-8A1B-CA866CC7A2CB}" dt="2021-07-21T19:21:39.596" v="2301" actId="404"/>
        <pc:sldMkLst>
          <pc:docMk/>
          <pc:sldMk cId="647513689" sldId="303"/>
        </pc:sldMkLst>
        <pc:spChg chg="del">
          <ac:chgData name="Brandon Tubinis" userId="7c071163-d5e1-4ba0-a28a-4fc6bec05907" providerId="ADAL" clId="{5747E1ED-C08E-48F5-8A1B-CA866CC7A2CB}" dt="2021-07-20T14:09:06.606" v="4" actId="478"/>
          <ac:spMkLst>
            <pc:docMk/>
            <pc:sldMk cId="647513689" sldId="303"/>
            <ac:spMk id="2" creationId="{4DC007C9-EA65-4448-B9B7-00E955B23129}"/>
          </ac:spMkLst>
        </pc:spChg>
        <pc:spChg chg="del">
          <ac:chgData name="Brandon Tubinis" userId="7c071163-d5e1-4ba0-a28a-4fc6bec05907" providerId="ADAL" clId="{5747E1ED-C08E-48F5-8A1B-CA866CC7A2CB}" dt="2021-07-20T14:09:05.509" v="3" actId="478"/>
          <ac:spMkLst>
            <pc:docMk/>
            <pc:sldMk cId="647513689" sldId="303"/>
            <ac:spMk id="3" creationId="{02F6C625-136E-4B8D-8078-5EC71F17AC2C}"/>
          </ac:spMkLst>
        </pc:spChg>
        <pc:spChg chg="del">
          <ac:chgData name="Brandon Tubinis" userId="7c071163-d5e1-4ba0-a28a-4fc6bec05907" providerId="ADAL" clId="{5747E1ED-C08E-48F5-8A1B-CA866CC7A2CB}" dt="2021-07-20T14:09:07.989" v="5" actId="478"/>
          <ac:spMkLst>
            <pc:docMk/>
            <pc:sldMk cId="647513689" sldId="303"/>
            <ac:spMk id="4" creationId="{791D46C8-F0DC-4060-9B41-DC46B661A452}"/>
          </ac:spMkLst>
        </pc:spChg>
        <pc:spChg chg="add del mod">
          <ac:chgData name="Brandon Tubinis" userId="7c071163-d5e1-4ba0-a28a-4fc6bec05907" providerId="ADAL" clId="{5747E1ED-C08E-48F5-8A1B-CA866CC7A2CB}" dt="2021-07-20T14:08:58.579" v="2"/>
          <ac:spMkLst>
            <pc:docMk/>
            <pc:sldMk cId="647513689" sldId="303"/>
            <ac:spMk id="5" creationId="{FE62E344-8287-4D44-A1A6-D2FBB8076D11}"/>
          </ac:spMkLst>
        </pc:spChg>
        <pc:spChg chg="add del mod">
          <ac:chgData name="Brandon Tubinis" userId="7c071163-d5e1-4ba0-a28a-4fc6bec05907" providerId="ADAL" clId="{5747E1ED-C08E-48F5-8A1B-CA866CC7A2CB}" dt="2021-07-20T14:08:58.579" v="2"/>
          <ac:spMkLst>
            <pc:docMk/>
            <pc:sldMk cId="647513689" sldId="303"/>
            <ac:spMk id="6" creationId="{509914F8-32DA-4BA4-9928-5F7FEE48F870}"/>
          </ac:spMkLst>
        </pc:spChg>
        <pc:spChg chg="add mod">
          <ac:chgData name="Brandon Tubinis" userId="7c071163-d5e1-4ba0-a28a-4fc6bec05907" providerId="ADAL" clId="{5747E1ED-C08E-48F5-8A1B-CA866CC7A2CB}" dt="2021-07-21T19:21:00.868" v="2299" actId="6549"/>
          <ac:spMkLst>
            <pc:docMk/>
            <pc:sldMk cId="647513689" sldId="303"/>
            <ac:spMk id="7" creationId="{B291AC11-A3DE-403C-8652-96E2046CFC49}"/>
          </ac:spMkLst>
        </pc:spChg>
        <pc:spChg chg="add mod">
          <ac:chgData name="Brandon Tubinis" userId="7c071163-d5e1-4ba0-a28a-4fc6bec05907" providerId="ADAL" clId="{5747E1ED-C08E-48F5-8A1B-CA866CC7A2CB}" dt="2021-07-21T19:21:39.596" v="2301" actId="404"/>
          <ac:spMkLst>
            <pc:docMk/>
            <pc:sldMk cId="647513689" sldId="303"/>
            <ac:spMk id="8" creationId="{023D12BF-9530-4C9C-81A9-54C313272BD3}"/>
          </ac:spMkLst>
        </pc:spChg>
      </pc:sldChg>
      <pc:sldChg chg="addSp delSp modSp new mod">
        <pc:chgData name="Brandon Tubinis" userId="7c071163-d5e1-4ba0-a28a-4fc6bec05907" providerId="ADAL" clId="{5747E1ED-C08E-48F5-8A1B-CA866CC7A2CB}" dt="2021-07-21T19:22:04.925" v="2306" actId="404"/>
        <pc:sldMkLst>
          <pc:docMk/>
          <pc:sldMk cId="2500093644" sldId="304"/>
        </pc:sldMkLst>
        <pc:spChg chg="del">
          <ac:chgData name="Brandon Tubinis" userId="7c071163-d5e1-4ba0-a28a-4fc6bec05907" providerId="ADAL" clId="{5747E1ED-C08E-48F5-8A1B-CA866CC7A2CB}" dt="2021-07-20T14:13:39.004" v="18" actId="478"/>
          <ac:spMkLst>
            <pc:docMk/>
            <pc:sldMk cId="2500093644" sldId="304"/>
            <ac:spMk id="2" creationId="{2AC4E907-D579-48C5-AADF-4807CE1339AE}"/>
          </ac:spMkLst>
        </pc:spChg>
        <pc:spChg chg="del">
          <ac:chgData name="Brandon Tubinis" userId="7c071163-d5e1-4ba0-a28a-4fc6bec05907" providerId="ADAL" clId="{5747E1ED-C08E-48F5-8A1B-CA866CC7A2CB}" dt="2021-07-20T14:13:39.004" v="18" actId="478"/>
          <ac:spMkLst>
            <pc:docMk/>
            <pc:sldMk cId="2500093644" sldId="304"/>
            <ac:spMk id="3" creationId="{D1672876-A592-49F2-B0C9-4FE3B6E7A03D}"/>
          </ac:spMkLst>
        </pc:spChg>
        <pc:spChg chg="del">
          <ac:chgData name="Brandon Tubinis" userId="7c071163-d5e1-4ba0-a28a-4fc6bec05907" providerId="ADAL" clId="{5747E1ED-C08E-48F5-8A1B-CA866CC7A2CB}" dt="2021-07-20T14:13:39.004" v="18" actId="478"/>
          <ac:spMkLst>
            <pc:docMk/>
            <pc:sldMk cId="2500093644" sldId="304"/>
            <ac:spMk id="4" creationId="{988A2063-33EC-41BC-8A15-EF030EC1E0CD}"/>
          </ac:spMkLst>
        </pc:spChg>
        <pc:spChg chg="add mod">
          <ac:chgData name="Brandon Tubinis" userId="7c071163-d5e1-4ba0-a28a-4fc6bec05907" providerId="ADAL" clId="{5747E1ED-C08E-48F5-8A1B-CA866CC7A2CB}" dt="2021-07-20T14:16:42.724" v="55" actId="20577"/>
          <ac:spMkLst>
            <pc:docMk/>
            <pc:sldMk cId="2500093644" sldId="304"/>
            <ac:spMk id="5" creationId="{49613277-DE33-4438-B23D-1873D8F3F174}"/>
          </ac:spMkLst>
        </pc:spChg>
        <pc:spChg chg="add mod">
          <ac:chgData name="Brandon Tubinis" userId="7c071163-d5e1-4ba0-a28a-4fc6bec05907" providerId="ADAL" clId="{5747E1ED-C08E-48F5-8A1B-CA866CC7A2CB}" dt="2021-07-21T19:22:04.925" v="2306" actId="404"/>
          <ac:spMkLst>
            <pc:docMk/>
            <pc:sldMk cId="2500093644" sldId="304"/>
            <ac:spMk id="6" creationId="{636B7F91-1426-49CA-B772-D5FA7D4DF850}"/>
          </ac:spMkLst>
        </pc:spChg>
      </pc:sldChg>
      <pc:sldChg chg="addSp delSp modSp new mod">
        <pc:chgData name="Brandon Tubinis" userId="7c071163-d5e1-4ba0-a28a-4fc6bec05907" providerId="ADAL" clId="{5747E1ED-C08E-48F5-8A1B-CA866CC7A2CB}" dt="2021-07-21T19:22:17.428" v="2308" actId="403"/>
        <pc:sldMkLst>
          <pc:docMk/>
          <pc:sldMk cId="3991875109" sldId="305"/>
        </pc:sldMkLst>
        <pc:spChg chg="del">
          <ac:chgData name="Brandon Tubinis" userId="7c071163-d5e1-4ba0-a28a-4fc6bec05907" providerId="ADAL" clId="{5747E1ED-C08E-48F5-8A1B-CA866CC7A2CB}" dt="2021-07-20T14:28:45.806" v="259" actId="478"/>
          <ac:spMkLst>
            <pc:docMk/>
            <pc:sldMk cId="3991875109" sldId="305"/>
            <ac:spMk id="2" creationId="{47D018C0-1B17-4365-9821-51A4346B6A44}"/>
          </ac:spMkLst>
        </pc:spChg>
        <pc:spChg chg="del">
          <ac:chgData name="Brandon Tubinis" userId="7c071163-d5e1-4ba0-a28a-4fc6bec05907" providerId="ADAL" clId="{5747E1ED-C08E-48F5-8A1B-CA866CC7A2CB}" dt="2021-07-20T14:28:45.806" v="259" actId="478"/>
          <ac:spMkLst>
            <pc:docMk/>
            <pc:sldMk cId="3991875109" sldId="305"/>
            <ac:spMk id="3" creationId="{8512B62E-BDA4-45A8-A71E-4A34E2775B0E}"/>
          </ac:spMkLst>
        </pc:spChg>
        <pc:spChg chg="del">
          <ac:chgData name="Brandon Tubinis" userId="7c071163-d5e1-4ba0-a28a-4fc6bec05907" providerId="ADAL" clId="{5747E1ED-C08E-48F5-8A1B-CA866CC7A2CB}" dt="2021-07-20T14:28:45.806" v="259" actId="478"/>
          <ac:spMkLst>
            <pc:docMk/>
            <pc:sldMk cId="3991875109" sldId="305"/>
            <ac:spMk id="4" creationId="{03D2B22E-CCB7-4C63-896C-6252CF153371}"/>
          </ac:spMkLst>
        </pc:spChg>
        <pc:spChg chg="add mod">
          <ac:chgData name="Brandon Tubinis" userId="7c071163-d5e1-4ba0-a28a-4fc6bec05907" providerId="ADAL" clId="{5747E1ED-C08E-48F5-8A1B-CA866CC7A2CB}" dt="2021-07-20T14:29:13.247" v="264" actId="2711"/>
          <ac:spMkLst>
            <pc:docMk/>
            <pc:sldMk cId="3991875109" sldId="305"/>
            <ac:spMk id="5" creationId="{993B36B9-B9AC-407B-9B1B-3972AD74BF30}"/>
          </ac:spMkLst>
        </pc:spChg>
        <pc:spChg chg="add mod">
          <ac:chgData name="Brandon Tubinis" userId="7c071163-d5e1-4ba0-a28a-4fc6bec05907" providerId="ADAL" clId="{5747E1ED-C08E-48F5-8A1B-CA866CC7A2CB}" dt="2021-07-21T19:22:17.428" v="2308" actId="403"/>
          <ac:spMkLst>
            <pc:docMk/>
            <pc:sldMk cId="3991875109" sldId="305"/>
            <ac:spMk id="6" creationId="{35C1E092-AD6E-4DFB-97B1-65962D37E430}"/>
          </ac:spMkLst>
        </pc:spChg>
        <pc:picChg chg="add mod">
          <ac:chgData name="Brandon Tubinis" userId="7c071163-d5e1-4ba0-a28a-4fc6bec05907" providerId="ADAL" clId="{5747E1ED-C08E-48F5-8A1B-CA866CC7A2CB}" dt="2021-07-20T14:52:10.588" v="443" actId="1076"/>
          <ac:picMkLst>
            <pc:docMk/>
            <pc:sldMk cId="3991875109" sldId="305"/>
            <ac:picMk id="7" creationId="{C5035361-9363-43D9-A5E9-9297CD34C2A2}"/>
          </ac:picMkLst>
        </pc:picChg>
        <pc:picChg chg="add mod modCrop">
          <ac:chgData name="Brandon Tubinis" userId="7c071163-d5e1-4ba0-a28a-4fc6bec05907" providerId="ADAL" clId="{5747E1ED-C08E-48F5-8A1B-CA866CC7A2CB}" dt="2021-07-20T14:38:11.302" v="429" actId="14100"/>
          <ac:picMkLst>
            <pc:docMk/>
            <pc:sldMk cId="3991875109" sldId="305"/>
            <ac:picMk id="9" creationId="{7708009C-AF14-46FA-9384-A988D2DD9F2B}"/>
          </ac:picMkLst>
        </pc:picChg>
      </pc:sldChg>
      <pc:sldChg chg="delSp modSp new mod">
        <pc:chgData name="Brandon Tubinis" userId="7c071163-d5e1-4ba0-a28a-4fc6bec05907" providerId="ADAL" clId="{5747E1ED-C08E-48F5-8A1B-CA866CC7A2CB}" dt="2021-07-20T15:02:36.152" v="862" actId="14100"/>
        <pc:sldMkLst>
          <pc:docMk/>
          <pc:sldMk cId="2732214937" sldId="306"/>
        </pc:sldMkLst>
        <pc:spChg chg="mod">
          <ac:chgData name="Brandon Tubinis" userId="7c071163-d5e1-4ba0-a28a-4fc6bec05907" providerId="ADAL" clId="{5747E1ED-C08E-48F5-8A1B-CA866CC7A2CB}" dt="2021-07-20T15:02:36.152" v="862" actId="14100"/>
          <ac:spMkLst>
            <pc:docMk/>
            <pc:sldMk cId="2732214937" sldId="306"/>
            <ac:spMk id="2" creationId="{901FF0DC-F3A8-4C8D-8118-71CF6AC9A88E}"/>
          </ac:spMkLst>
        </pc:spChg>
        <pc:spChg chg="del">
          <ac:chgData name="Brandon Tubinis" userId="7c071163-d5e1-4ba0-a28a-4fc6bec05907" providerId="ADAL" clId="{5747E1ED-C08E-48F5-8A1B-CA866CC7A2CB}" dt="2021-07-20T14:53:09.675" v="446" actId="478"/>
          <ac:spMkLst>
            <pc:docMk/>
            <pc:sldMk cId="2732214937" sldId="306"/>
            <ac:spMk id="3" creationId="{82831A8E-0AE9-4B1E-ABF2-B5F112606816}"/>
          </ac:spMkLst>
        </pc:spChg>
        <pc:spChg chg="mod">
          <ac:chgData name="Brandon Tubinis" userId="7c071163-d5e1-4ba0-a28a-4fc6bec05907" providerId="ADAL" clId="{5747E1ED-C08E-48F5-8A1B-CA866CC7A2CB}" dt="2021-07-20T14:53:02.076" v="445"/>
          <ac:spMkLst>
            <pc:docMk/>
            <pc:sldMk cId="2732214937" sldId="306"/>
            <ac:spMk id="4" creationId="{A2F9A80E-4159-4737-AF11-416D2655A5E8}"/>
          </ac:spMkLst>
        </pc:spChg>
      </pc:sldChg>
      <pc:sldChg chg="addSp delSp modSp new mod">
        <pc:chgData name="Brandon Tubinis" userId="7c071163-d5e1-4ba0-a28a-4fc6bec05907" providerId="ADAL" clId="{5747E1ED-C08E-48F5-8A1B-CA866CC7A2CB}" dt="2021-07-21T19:22:52.443" v="2312" actId="404"/>
        <pc:sldMkLst>
          <pc:docMk/>
          <pc:sldMk cId="1270813831" sldId="307"/>
        </pc:sldMkLst>
        <pc:spChg chg="mod">
          <ac:chgData name="Brandon Tubinis" userId="7c071163-d5e1-4ba0-a28a-4fc6bec05907" providerId="ADAL" clId="{5747E1ED-C08E-48F5-8A1B-CA866CC7A2CB}" dt="2021-07-21T19:22:52.443" v="2312" actId="404"/>
          <ac:spMkLst>
            <pc:docMk/>
            <pc:sldMk cId="1270813831" sldId="307"/>
            <ac:spMk id="2" creationId="{DA6F13F1-590D-4725-88B0-1EAEE84B4789}"/>
          </ac:spMkLst>
        </pc:spChg>
        <pc:spChg chg="del">
          <ac:chgData name="Brandon Tubinis" userId="7c071163-d5e1-4ba0-a28a-4fc6bec05907" providerId="ADAL" clId="{5747E1ED-C08E-48F5-8A1B-CA866CC7A2CB}" dt="2021-07-20T14:56:57.994" v="460" actId="478"/>
          <ac:spMkLst>
            <pc:docMk/>
            <pc:sldMk cId="1270813831" sldId="307"/>
            <ac:spMk id="3" creationId="{2CD61611-E7D7-4902-8CD1-A4D133127754}"/>
          </ac:spMkLst>
        </pc:spChg>
        <pc:spChg chg="mod">
          <ac:chgData name="Brandon Tubinis" userId="7c071163-d5e1-4ba0-a28a-4fc6bec05907" providerId="ADAL" clId="{5747E1ED-C08E-48F5-8A1B-CA866CC7A2CB}" dt="2021-07-20T14:56:42.833" v="458"/>
          <ac:spMkLst>
            <pc:docMk/>
            <pc:sldMk cId="1270813831" sldId="307"/>
            <ac:spMk id="4" creationId="{15FBC3B7-6480-4290-98B8-FE10F5D68B32}"/>
          </ac:spMkLst>
        </pc:spChg>
        <pc:picChg chg="add mod">
          <ac:chgData name="Brandon Tubinis" userId="7c071163-d5e1-4ba0-a28a-4fc6bec05907" providerId="ADAL" clId="{5747E1ED-C08E-48F5-8A1B-CA866CC7A2CB}" dt="2021-07-20T15:00:31.369" v="839"/>
          <ac:picMkLst>
            <pc:docMk/>
            <pc:sldMk cId="1270813831" sldId="307"/>
            <ac:picMk id="5" creationId="{B147F6A0-2C7B-4341-AA71-77BBDE19AD90}"/>
          </ac:picMkLst>
        </pc:picChg>
      </pc:sldChg>
      <pc:sldChg chg="addSp delSp modSp new mod">
        <pc:chgData name="Brandon Tubinis" userId="7c071163-d5e1-4ba0-a28a-4fc6bec05907" providerId="ADAL" clId="{5747E1ED-C08E-48F5-8A1B-CA866CC7A2CB}" dt="2021-07-21T19:23:02.800" v="2313" actId="404"/>
        <pc:sldMkLst>
          <pc:docMk/>
          <pc:sldMk cId="1028545774" sldId="308"/>
        </pc:sldMkLst>
        <pc:spChg chg="mod">
          <ac:chgData name="Brandon Tubinis" userId="7c071163-d5e1-4ba0-a28a-4fc6bec05907" providerId="ADAL" clId="{5747E1ED-C08E-48F5-8A1B-CA866CC7A2CB}" dt="2021-07-21T19:23:02.800" v="2313" actId="404"/>
          <ac:spMkLst>
            <pc:docMk/>
            <pc:sldMk cId="1028545774" sldId="308"/>
            <ac:spMk id="2" creationId="{8EE4BD27-F9C0-4082-961B-400F6FFF28C8}"/>
          </ac:spMkLst>
        </pc:spChg>
        <pc:spChg chg="del">
          <ac:chgData name="Brandon Tubinis" userId="7c071163-d5e1-4ba0-a28a-4fc6bec05907" providerId="ADAL" clId="{5747E1ED-C08E-48F5-8A1B-CA866CC7A2CB}" dt="2021-07-20T15:16:53.137" v="868" actId="478"/>
          <ac:spMkLst>
            <pc:docMk/>
            <pc:sldMk cId="1028545774" sldId="308"/>
            <ac:spMk id="3" creationId="{A81324E5-BEAF-4446-A6D2-0C5D33938E78}"/>
          </ac:spMkLst>
        </pc:spChg>
        <pc:spChg chg="mod">
          <ac:chgData name="Brandon Tubinis" userId="7c071163-d5e1-4ba0-a28a-4fc6bec05907" providerId="ADAL" clId="{5747E1ED-C08E-48F5-8A1B-CA866CC7A2CB}" dt="2021-07-20T15:03:46.398" v="864"/>
          <ac:spMkLst>
            <pc:docMk/>
            <pc:sldMk cId="1028545774" sldId="308"/>
            <ac:spMk id="4" creationId="{BD8BB44E-C1FC-4CF5-AB23-3F26900452EE}"/>
          </ac:spMkLst>
        </pc:spChg>
        <pc:picChg chg="add mod">
          <ac:chgData name="Brandon Tubinis" userId="7c071163-d5e1-4ba0-a28a-4fc6bec05907" providerId="ADAL" clId="{5747E1ED-C08E-48F5-8A1B-CA866CC7A2CB}" dt="2021-07-20T15:18:53.709" v="966" actId="14861"/>
          <ac:picMkLst>
            <pc:docMk/>
            <pc:sldMk cId="1028545774" sldId="308"/>
            <ac:picMk id="5" creationId="{CE2512FB-B3FD-45A8-9840-DAE5CAE2B8F2}"/>
          </ac:picMkLst>
        </pc:picChg>
      </pc:sldChg>
      <pc:sldChg chg="addSp delSp modSp add mod">
        <pc:chgData name="Brandon Tubinis" userId="7c071163-d5e1-4ba0-a28a-4fc6bec05907" providerId="ADAL" clId="{5747E1ED-C08E-48F5-8A1B-CA866CC7A2CB}" dt="2021-07-21T19:23:17.773" v="2315" actId="404"/>
        <pc:sldMkLst>
          <pc:docMk/>
          <pc:sldMk cId="1557865311" sldId="309"/>
        </pc:sldMkLst>
        <pc:spChg chg="mod">
          <ac:chgData name="Brandon Tubinis" userId="7c071163-d5e1-4ba0-a28a-4fc6bec05907" providerId="ADAL" clId="{5747E1ED-C08E-48F5-8A1B-CA866CC7A2CB}" dt="2021-07-21T19:23:17.773" v="2315" actId="404"/>
          <ac:spMkLst>
            <pc:docMk/>
            <pc:sldMk cId="1557865311" sldId="309"/>
            <ac:spMk id="2" creationId="{8EE4BD27-F9C0-4082-961B-400F6FFF28C8}"/>
          </ac:spMkLst>
        </pc:spChg>
        <pc:picChg chg="del">
          <ac:chgData name="Brandon Tubinis" userId="7c071163-d5e1-4ba0-a28a-4fc6bec05907" providerId="ADAL" clId="{5747E1ED-C08E-48F5-8A1B-CA866CC7A2CB}" dt="2021-07-20T15:21:08.481" v="1028" actId="478"/>
          <ac:picMkLst>
            <pc:docMk/>
            <pc:sldMk cId="1557865311" sldId="309"/>
            <ac:picMk id="5" creationId="{CE2512FB-B3FD-45A8-9840-DAE5CAE2B8F2}"/>
          </ac:picMkLst>
        </pc:picChg>
        <pc:picChg chg="add mod">
          <ac:chgData name="Brandon Tubinis" userId="7c071163-d5e1-4ba0-a28a-4fc6bec05907" providerId="ADAL" clId="{5747E1ED-C08E-48F5-8A1B-CA866CC7A2CB}" dt="2021-07-20T15:21:28.731" v="1032" actId="14861"/>
          <ac:picMkLst>
            <pc:docMk/>
            <pc:sldMk cId="1557865311" sldId="309"/>
            <ac:picMk id="6" creationId="{ED3AB158-2B23-4DFA-B75D-450B1138CBCC}"/>
          </ac:picMkLst>
        </pc:picChg>
      </pc:sldChg>
      <pc:sldChg chg="addSp delSp modSp add mod">
        <pc:chgData name="Brandon Tubinis" userId="7c071163-d5e1-4ba0-a28a-4fc6bec05907" providerId="ADAL" clId="{5747E1ED-C08E-48F5-8A1B-CA866CC7A2CB}" dt="2021-07-21T19:23:34.626" v="2318" actId="404"/>
        <pc:sldMkLst>
          <pc:docMk/>
          <pc:sldMk cId="3112695968" sldId="310"/>
        </pc:sldMkLst>
        <pc:spChg chg="mod">
          <ac:chgData name="Brandon Tubinis" userId="7c071163-d5e1-4ba0-a28a-4fc6bec05907" providerId="ADAL" clId="{5747E1ED-C08E-48F5-8A1B-CA866CC7A2CB}" dt="2021-07-21T19:23:34.626" v="2318" actId="404"/>
          <ac:spMkLst>
            <pc:docMk/>
            <pc:sldMk cId="3112695968" sldId="310"/>
            <ac:spMk id="2" creationId="{8EE4BD27-F9C0-4082-961B-400F6FFF28C8}"/>
          </ac:spMkLst>
        </pc:spChg>
        <pc:picChg chg="add mod modCrop">
          <ac:chgData name="Brandon Tubinis" userId="7c071163-d5e1-4ba0-a28a-4fc6bec05907" providerId="ADAL" clId="{5747E1ED-C08E-48F5-8A1B-CA866CC7A2CB}" dt="2021-07-20T15:41:00.882" v="1072" actId="14100"/>
          <ac:picMkLst>
            <pc:docMk/>
            <pc:sldMk cId="3112695968" sldId="310"/>
            <ac:picMk id="5" creationId="{C7C0C0E4-6C12-4AFE-944B-6F88A16FC95C}"/>
          </ac:picMkLst>
        </pc:picChg>
        <pc:picChg chg="del">
          <ac:chgData name="Brandon Tubinis" userId="7c071163-d5e1-4ba0-a28a-4fc6bec05907" providerId="ADAL" clId="{5747E1ED-C08E-48F5-8A1B-CA866CC7A2CB}" dt="2021-07-20T15:23:39.897" v="1066" actId="478"/>
          <ac:picMkLst>
            <pc:docMk/>
            <pc:sldMk cId="3112695968" sldId="310"/>
            <ac:picMk id="6" creationId="{ED3AB158-2B23-4DFA-B75D-450B1138CBCC}"/>
          </ac:picMkLst>
        </pc:picChg>
      </pc:sldChg>
      <pc:sldChg chg="addSp delSp modSp new mod">
        <pc:chgData name="Brandon Tubinis" userId="7c071163-d5e1-4ba0-a28a-4fc6bec05907" providerId="ADAL" clId="{5747E1ED-C08E-48F5-8A1B-CA866CC7A2CB}" dt="2021-07-21T19:23:48.406" v="2320" actId="14100"/>
        <pc:sldMkLst>
          <pc:docMk/>
          <pc:sldMk cId="3527228432" sldId="311"/>
        </pc:sldMkLst>
        <pc:spChg chg="mod">
          <ac:chgData name="Brandon Tubinis" userId="7c071163-d5e1-4ba0-a28a-4fc6bec05907" providerId="ADAL" clId="{5747E1ED-C08E-48F5-8A1B-CA866CC7A2CB}" dt="2021-07-21T19:23:48.406" v="2320" actId="14100"/>
          <ac:spMkLst>
            <pc:docMk/>
            <pc:sldMk cId="3527228432" sldId="311"/>
            <ac:spMk id="2" creationId="{16EB230A-33B0-4A57-AC90-1385F66876C7}"/>
          </ac:spMkLst>
        </pc:spChg>
        <pc:spChg chg="del">
          <ac:chgData name="Brandon Tubinis" userId="7c071163-d5e1-4ba0-a28a-4fc6bec05907" providerId="ADAL" clId="{5747E1ED-C08E-48F5-8A1B-CA866CC7A2CB}" dt="2021-07-20T16:00:48.920" v="1114" actId="478"/>
          <ac:spMkLst>
            <pc:docMk/>
            <pc:sldMk cId="3527228432" sldId="311"/>
            <ac:spMk id="3" creationId="{B1BC114B-7D46-4348-81EE-672D8C688210}"/>
          </ac:spMkLst>
        </pc:spChg>
        <pc:spChg chg="mod">
          <ac:chgData name="Brandon Tubinis" userId="7c071163-d5e1-4ba0-a28a-4fc6bec05907" providerId="ADAL" clId="{5747E1ED-C08E-48F5-8A1B-CA866CC7A2CB}" dt="2021-07-20T16:00:27.219" v="1111"/>
          <ac:spMkLst>
            <pc:docMk/>
            <pc:sldMk cId="3527228432" sldId="311"/>
            <ac:spMk id="4" creationId="{7026139A-EC0B-48B4-A727-C2A2BE995366}"/>
          </ac:spMkLst>
        </pc:spChg>
        <pc:picChg chg="add mod">
          <ac:chgData name="Brandon Tubinis" userId="7c071163-d5e1-4ba0-a28a-4fc6bec05907" providerId="ADAL" clId="{5747E1ED-C08E-48F5-8A1B-CA866CC7A2CB}" dt="2021-07-20T16:01:08.276" v="1118" actId="14861"/>
          <ac:picMkLst>
            <pc:docMk/>
            <pc:sldMk cId="3527228432" sldId="311"/>
            <ac:picMk id="5" creationId="{9EAFE47C-109C-437F-ABDA-F52EAAC641E5}"/>
          </ac:picMkLst>
        </pc:picChg>
      </pc:sldChg>
      <pc:sldChg chg="addSp delSp modSp new mod">
        <pc:chgData name="Brandon Tubinis" userId="7c071163-d5e1-4ba0-a28a-4fc6bec05907" providerId="ADAL" clId="{5747E1ED-C08E-48F5-8A1B-CA866CC7A2CB}" dt="2021-07-20T18:10:44.548" v="1132" actId="255"/>
        <pc:sldMkLst>
          <pc:docMk/>
          <pc:sldMk cId="3893348086" sldId="312"/>
        </pc:sldMkLst>
        <pc:spChg chg="mod">
          <ac:chgData name="Brandon Tubinis" userId="7c071163-d5e1-4ba0-a28a-4fc6bec05907" providerId="ADAL" clId="{5747E1ED-C08E-48F5-8A1B-CA866CC7A2CB}" dt="2021-07-20T18:10:44.548" v="1132" actId="255"/>
          <ac:spMkLst>
            <pc:docMk/>
            <pc:sldMk cId="3893348086" sldId="312"/>
            <ac:spMk id="2" creationId="{FE986333-8CFB-44BE-8BEA-84D3F14DE8C4}"/>
          </ac:spMkLst>
        </pc:spChg>
        <pc:spChg chg="del">
          <ac:chgData name="Brandon Tubinis" userId="7c071163-d5e1-4ba0-a28a-4fc6bec05907" providerId="ADAL" clId="{5747E1ED-C08E-48F5-8A1B-CA866CC7A2CB}" dt="2021-07-20T16:02:08.375" v="1124" actId="478"/>
          <ac:spMkLst>
            <pc:docMk/>
            <pc:sldMk cId="3893348086" sldId="312"/>
            <ac:spMk id="3" creationId="{F364C356-5DD1-4E8E-BCB3-207FF9CA24E8}"/>
          </ac:spMkLst>
        </pc:spChg>
        <pc:spChg chg="mod">
          <ac:chgData name="Brandon Tubinis" userId="7c071163-d5e1-4ba0-a28a-4fc6bec05907" providerId="ADAL" clId="{5747E1ED-C08E-48F5-8A1B-CA866CC7A2CB}" dt="2021-07-20T16:01:43.079" v="1120"/>
          <ac:spMkLst>
            <pc:docMk/>
            <pc:sldMk cId="3893348086" sldId="312"/>
            <ac:spMk id="4" creationId="{1883EDE3-C0C5-40BA-AF41-A114184D52E2}"/>
          </ac:spMkLst>
        </pc:spChg>
        <pc:picChg chg="add mod">
          <ac:chgData name="Brandon Tubinis" userId="7c071163-d5e1-4ba0-a28a-4fc6bec05907" providerId="ADAL" clId="{5747E1ED-C08E-48F5-8A1B-CA866CC7A2CB}" dt="2021-07-20T16:02:26.155" v="1128" actId="14861"/>
          <ac:picMkLst>
            <pc:docMk/>
            <pc:sldMk cId="3893348086" sldId="312"/>
            <ac:picMk id="5" creationId="{95CF1C84-672B-44AF-BF44-514C10361107}"/>
          </ac:picMkLst>
        </pc:picChg>
      </pc:sldChg>
      <pc:sldChg chg="addSp delSp modSp new mod">
        <pc:chgData name="Brandon Tubinis" userId="7c071163-d5e1-4ba0-a28a-4fc6bec05907" providerId="ADAL" clId="{5747E1ED-C08E-48F5-8A1B-CA866CC7A2CB}" dt="2021-07-20T19:55:53.464" v="1831" actId="20577"/>
        <pc:sldMkLst>
          <pc:docMk/>
          <pc:sldMk cId="2295773703" sldId="313"/>
        </pc:sldMkLst>
        <pc:spChg chg="mod">
          <ac:chgData name="Brandon Tubinis" userId="7c071163-d5e1-4ba0-a28a-4fc6bec05907" providerId="ADAL" clId="{5747E1ED-C08E-48F5-8A1B-CA866CC7A2CB}" dt="2021-07-20T19:55:53.464" v="1831" actId="20577"/>
          <ac:spMkLst>
            <pc:docMk/>
            <pc:sldMk cId="2295773703" sldId="313"/>
            <ac:spMk id="2" creationId="{DB7E3B00-D49E-4659-A17F-1FE17C63F1A5}"/>
          </ac:spMkLst>
        </pc:spChg>
        <pc:spChg chg="del mod">
          <ac:chgData name="Brandon Tubinis" userId="7c071163-d5e1-4ba0-a28a-4fc6bec05907" providerId="ADAL" clId="{5747E1ED-C08E-48F5-8A1B-CA866CC7A2CB}" dt="2021-07-20T19:23:56.116" v="1139" actId="478"/>
          <ac:spMkLst>
            <pc:docMk/>
            <pc:sldMk cId="2295773703" sldId="313"/>
            <ac:spMk id="3" creationId="{818AE7D2-45F0-4CCD-BE16-1A90801ED324}"/>
          </ac:spMkLst>
        </pc:spChg>
        <pc:spChg chg="mod">
          <ac:chgData name="Brandon Tubinis" userId="7c071163-d5e1-4ba0-a28a-4fc6bec05907" providerId="ADAL" clId="{5747E1ED-C08E-48F5-8A1B-CA866CC7A2CB}" dt="2021-07-20T19:23:35.732" v="1134"/>
          <ac:spMkLst>
            <pc:docMk/>
            <pc:sldMk cId="2295773703" sldId="313"/>
            <ac:spMk id="4" creationId="{66E48E8C-4586-46AD-BFB4-6F76926A5996}"/>
          </ac:spMkLst>
        </pc:spChg>
        <pc:picChg chg="add mod">
          <ac:chgData name="Brandon Tubinis" userId="7c071163-d5e1-4ba0-a28a-4fc6bec05907" providerId="ADAL" clId="{5747E1ED-C08E-48F5-8A1B-CA866CC7A2CB}" dt="2021-07-20T19:55:33.718" v="1826" actId="1076"/>
          <ac:picMkLst>
            <pc:docMk/>
            <pc:sldMk cId="2295773703" sldId="313"/>
            <ac:picMk id="6" creationId="{9EFD82DC-D57E-42A5-990D-7219ABE9136D}"/>
          </ac:picMkLst>
        </pc:picChg>
      </pc:sldChg>
      <pc:sldChg chg="delSp modSp new mod">
        <pc:chgData name="Brandon Tubinis" userId="7c071163-d5e1-4ba0-a28a-4fc6bec05907" providerId="ADAL" clId="{5747E1ED-C08E-48F5-8A1B-CA866CC7A2CB}" dt="2021-07-21T19:22:43.766" v="2311" actId="403"/>
        <pc:sldMkLst>
          <pc:docMk/>
          <pc:sldMk cId="359310554" sldId="314"/>
        </pc:sldMkLst>
        <pc:spChg chg="mod">
          <ac:chgData name="Brandon Tubinis" userId="7c071163-d5e1-4ba0-a28a-4fc6bec05907" providerId="ADAL" clId="{5747E1ED-C08E-48F5-8A1B-CA866CC7A2CB}" dt="2021-07-21T19:22:43.766" v="2311" actId="403"/>
          <ac:spMkLst>
            <pc:docMk/>
            <pc:sldMk cId="359310554" sldId="314"/>
            <ac:spMk id="2" creationId="{33EAC948-080D-42B9-9097-D4DD2317F69B}"/>
          </ac:spMkLst>
        </pc:spChg>
        <pc:spChg chg="del">
          <ac:chgData name="Brandon Tubinis" userId="7c071163-d5e1-4ba0-a28a-4fc6bec05907" providerId="ADAL" clId="{5747E1ED-C08E-48F5-8A1B-CA866CC7A2CB}" dt="2021-07-20T20:01:58.751" v="1861" actId="478"/>
          <ac:spMkLst>
            <pc:docMk/>
            <pc:sldMk cId="359310554" sldId="314"/>
            <ac:spMk id="3" creationId="{BAEC1316-85C4-4BBE-8D1F-7EEC1651575C}"/>
          </ac:spMkLst>
        </pc:spChg>
        <pc:spChg chg="mod">
          <ac:chgData name="Brandon Tubinis" userId="7c071163-d5e1-4ba0-a28a-4fc6bec05907" providerId="ADAL" clId="{5747E1ED-C08E-48F5-8A1B-CA866CC7A2CB}" dt="2021-07-20T20:01:23.368" v="1860" actId="20577"/>
          <ac:spMkLst>
            <pc:docMk/>
            <pc:sldMk cId="359310554" sldId="314"/>
            <ac:spMk id="4" creationId="{9194AC72-499F-457B-A174-7B6F805330E5}"/>
          </ac:spMkLst>
        </pc:spChg>
      </pc:sldChg>
      <pc:sldChg chg="delSp modSp new mod">
        <pc:chgData name="Brandon Tubinis" userId="7c071163-d5e1-4ba0-a28a-4fc6bec05907" providerId="ADAL" clId="{5747E1ED-C08E-48F5-8A1B-CA866CC7A2CB}" dt="2021-07-21T19:20:12.083" v="2265" actId="20577"/>
        <pc:sldMkLst>
          <pc:docMk/>
          <pc:sldMk cId="1539285535" sldId="315"/>
        </pc:sldMkLst>
        <pc:spChg chg="mod">
          <ac:chgData name="Brandon Tubinis" userId="7c071163-d5e1-4ba0-a28a-4fc6bec05907" providerId="ADAL" clId="{5747E1ED-C08E-48F5-8A1B-CA866CC7A2CB}" dt="2021-07-21T19:20:12.083" v="2265" actId="20577"/>
          <ac:spMkLst>
            <pc:docMk/>
            <pc:sldMk cId="1539285535" sldId="315"/>
            <ac:spMk id="2" creationId="{D25B664D-C5CD-4469-BB26-9E14F0BDF6D0}"/>
          </ac:spMkLst>
        </pc:spChg>
        <pc:spChg chg="del">
          <ac:chgData name="Brandon Tubinis" userId="7c071163-d5e1-4ba0-a28a-4fc6bec05907" providerId="ADAL" clId="{5747E1ED-C08E-48F5-8A1B-CA866CC7A2CB}" dt="2021-07-21T14:11:04.240" v="1994" actId="478"/>
          <ac:spMkLst>
            <pc:docMk/>
            <pc:sldMk cId="1539285535" sldId="315"/>
            <ac:spMk id="3" creationId="{89A48CDA-1576-463E-A3DB-7D047945CD2C}"/>
          </ac:spMkLst>
        </pc:spChg>
        <pc:spChg chg="mod">
          <ac:chgData name="Brandon Tubinis" userId="7c071163-d5e1-4ba0-a28a-4fc6bec05907" providerId="ADAL" clId="{5747E1ED-C08E-48F5-8A1B-CA866CC7A2CB}" dt="2021-07-21T14:07:07.916" v="1993" actId="20577"/>
          <ac:spMkLst>
            <pc:docMk/>
            <pc:sldMk cId="1539285535" sldId="315"/>
            <ac:spMk id="4" creationId="{C32C898D-C732-45B9-8D9A-0D2EAD9B4BC0}"/>
          </ac:spMkLst>
        </pc:spChg>
      </pc:sldChg>
    </pc:docChg>
  </pc:docChgLst>
  <pc:docChgLst>
    <pc:chgData name="Tedros Teklzghi" userId="S::teklzghi@buffalo.edu::01ee0f49-2337-472f-a980-7f8b94c4fbfe" providerId="AD" clId="Web-{8E82FC6D-47EF-45A8-BF50-1390A11DB367}"/>
    <pc:docChg chg="modSld">
      <pc:chgData name="Tedros Teklzghi" userId="S::teklzghi@buffalo.edu::01ee0f49-2337-472f-a980-7f8b94c4fbfe" providerId="AD" clId="Web-{8E82FC6D-47EF-45A8-BF50-1390A11DB367}" dt="2021-08-19T21:02:13.660" v="207" actId="20577"/>
      <pc:docMkLst>
        <pc:docMk/>
      </pc:docMkLst>
      <pc:sldChg chg="modSp">
        <pc:chgData name="Tedros Teklzghi" userId="S::teklzghi@buffalo.edu::01ee0f49-2337-472f-a980-7f8b94c4fbfe" providerId="AD" clId="Web-{8E82FC6D-47EF-45A8-BF50-1390A11DB367}" dt="2021-08-19T21:02:13.660" v="207" actId="20577"/>
        <pc:sldMkLst>
          <pc:docMk/>
          <pc:sldMk cId="438157633" sldId="294"/>
        </pc:sldMkLst>
        <pc:spChg chg="mod">
          <ac:chgData name="Tedros Teklzghi" userId="S::teklzghi@buffalo.edu::01ee0f49-2337-472f-a980-7f8b94c4fbfe" providerId="AD" clId="Web-{8E82FC6D-47EF-45A8-BF50-1390A11DB367}" dt="2021-08-19T20:53:25.054" v="195" actId="20577"/>
          <ac:spMkLst>
            <pc:docMk/>
            <pc:sldMk cId="438157633" sldId="294"/>
            <ac:spMk id="2" creationId="{00000000-0000-0000-0000-000000000000}"/>
          </ac:spMkLst>
        </pc:spChg>
        <pc:spChg chg="mod">
          <ac:chgData name="Tedros Teklzghi" userId="S::teklzghi@buffalo.edu::01ee0f49-2337-472f-a980-7f8b94c4fbfe" providerId="AD" clId="Web-{8E82FC6D-47EF-45A8-BF50-1390A11DB367}" dt="2021-08-19T21:02:13.660" v="207" actId="20577"/>
          <ac:spMkLst>
            <pc:docMk/>
            <pc:sldMk cId="438157633" sldId="294"/>
            <ac:spMk id="3" creationId="{00000000-0000-0000-0000-000000000000}"/>
          </ac:spMkLst>
        </pc:spChg>
      </pc:sldChg>
      <pc:sldChg chg="modSp">
        <pc:chgData name="Tedros Teklzghi" userId="S::teklzghi@buffalo.edu::01ee0f49-2337-472f-a980-7f8b94c4fbfe" providerId="AD" clId="Web-{8E82FC6D-47EF-45A8-BF50-1390A11DB367}" dt="2021-08-19T20:29:23.568" v="45" actId="20577"/>
        <pc:sldMkLst>
          <pc:docMk/>
          <pc:sldMk cId="3991875109" sldId="305"/>
        </pc:sldMkLst>
        <pc:spChg chg="mod">
          <ac:chgData name="Tedros Teklzghi" userId="S::teklzghi@buffalo.edu::01ee0f49-2337-472f-a980-7f8b94c4fbfe" providerId="AD" clId="Web-{8E82FC6D-47EF-45A8-BF50-1390A11DB367}" dt="2021-08-19T20:29:23.568" v="45" actId="20577"/>
          <ac:spMkLst>
            <pc:docMk/>
            <pc:sldMk cId="3991875109" sldId="305"/>
            <ac:spMk id="6" creationId="{35C1E092-AD6E-4DFB-97B1-65962D37E430}"/>
          </ac:spMkLst>
        </pc:spChg>
      </pc:sldChg>
      <pc:sldChg chg="modSp">
        <pc:chgData name="Tedros Teklzghi" userId="S::teklzghi@buffalo.edu::01ee0f49-2337-472f-a980-7f8b94c4fbfe" providerId="AD" clId="Web-{8E82FC6D-47EF-45A8-BF50-1390A11DB367}" dt="2021-08-19T20:22:25.120" v="12" actId="20577"/>
        <pc:sldMkLst>
          <pc:docMk/>
          <pc:sldMk cId="2732214937" sldId="306"/>
        </pc:sldMkLst>
        <pc:spChg chg="mod">
          <ac:chgData name="Tedros Teklzghi" userId="S::teklzghi@buffalo.edu::01ee0f49-2337-472f-a980-7f8b94c4fbfe" providerId="AD" clId="Web-{8E82FC6D-47EF-45A8-BF50-1390A11DB367}" dt="2021-08-19T20:22:25.120" v="12" actId="20577"/>
          <ac:spMkLst>
            <pc:docMk/>
            <pc:sldMk cId="2732214937" sldId="306"/>
            <ac:spMk id="2" creationId="{901FF0DC-F3A8-4C8D-8118-71CF6AC9A88E}"/>
          </ac:spMkLst>
        </pc:spChg>
      </pc:sldChg>
      <pc:sldChg chg="modSp">
        <pc:chgData name="Tedros Teklzghi" userId="S::teklzghi@buffalo.edu::01ee0f49-2337-472f-a980-7f8b94c4fbfe" providerId="AD" clId="Web-{8E82FC6D-47EF-45A8-BF50-1390A11DB367}" dt="2021-08-19T20:32:29.978" v="73" actId="20577"/>
        <pc:sldMkLst>
          <pc:docMk/>
          <pc:sldMk cId="1557865311" sldId="309"/>
        </pc:sldMkLst>
        <pc:spChg chg="mod">
          <ac:chgData name="Tedros Teklzghi" userId="S::teklzghi@buffalo.edu::01ee0f49-2337-472f-a980-7f8b94c4fbfe" providerId="AD" clId="Web-{8E82FC6D-47EF-45A8-BF50-1390A11DB367}" dt="2021-08-19T20:32:29.978" v="73" actId="20577"/>
          <ac:spMkLst>
            <pc:docMk/>
            <pc:sldMk cId="1557865311" sldId="309"/>
            <ac:spMk id="2" creationId="{8EE4BD27-F9C0-4082-961B-400F6FFF28C8}"/>
          </ac:spMkLst>
        </pc:spChg>
      </pc:sldChg>
      <pc:sldChg chg="modSp">
        <pc:chgData name="Tedros Teklzghi" userId="S::teklzghi@buffalo.edu::01ee0f49-2337-472f-a980-7f8b94c4fbfe" providerId="AD" clId="Web-{8E82FC6D-47EF-45A8-BF50-1390A11DB367}" dt="2021-08-19T20:34:43.919" v="114" actId="20577"/>
        <pc:sldMkLst>
          <pc:docMk/>
          <pc:sldMk cId="2295773703" sldId="313"/>
        </pc:sldMkLst>
        <pc:spChg chg="mod">
          <ac:chgData name="Tedros Teklzghi" userId="S::teklzghi@buffalo.edu::01ee0f49-2337-472f-a980-7f8b94c4fbfe" providerId="AD" clId="Web-{8E82FC6D-47EF-45A8-BF50-1390A11DB367}" dt="2021-08-19T20:34:43.919" v="114" actId="20577"/>
          <ac:spMkLst>
            <pc:docMk/>
            <pc:sldMk cId="2295773703" sldId="313"/>
            <ac:spMk id="2" creationId="{DB7E3B00-D49E-4659-A17F-1FE17C63F1A5}"/>
          </ac:spMkLst>
        </pc:spChg>
      </pc:sldChg>
      <pc:sldChg chg="modSp">
        <pc:chgData name="Tedros Teklzghi" userId="S::teklzghi@buffalo.edu::01ee0f49-2337-472f-a980-7f8b94c4fbfe" providerId="AD" clId="Web-{8E82FC6D-47EF-45A8-BF50-1390A11DB367}" dt="2021-08-19T20:37:17.829" v="127" actId="20577"/>
        <pc:sldMkLst>
          <pc:docMk/>
          <pc:sldMk cId="359310554" sldId="314"/>
        </pc:sldMkLst>
        <pc:spChg chg="mod">
          <ac:chgData name="Tedros Teklzghi" userId="S::teklzghi@buffalo.edu::01ee0f49-2337-472f-a980-7f8b94c4fbfe" providerId="AD" clId="Web-{8E82FC6D-47EF-45A8-BF50-1390A11DB367}" dt="2021-08-19T20:37:17.829" v="127" actId="20577"/>
          <ac:spMkLst>
            <pc:docMk/>
            <pc:sldMk cId="359310554" sldId="314"/>
            <ac:spMk id="2" creationId="{33EAC948-080D-42B9-9097-D4DD2317F69B}"/>
          </ac:spMkLst>
        </pc:spChg>
      </pc:sldChg>
      <pc:sldChg chg="modSp">
        <pc:chgData name="Tedros Teklzghi" userId="S::teklzghi@buffalo.edu::01ee0f49-2337-472f-a980-7f8b94c4fbfe" providerId="AD" clId="Web-{8E82FC6D-47EF-45A8-BF50-1390A11DB367}" dt="2021-08-19T20:45:58.685" v="129" actId="20577"/>
        <pc:sldMkLst>
          <pc:docMk/>
          <pc:sldMk cId="1539285535" sldId="315"/>
        </pc:sldMkLst>
        <pc:spChg chg="mod">
          <ac:chgData name="Tedros Teklzghi" userId="S::teklzghi@buffalo.edu::01ee0f49-2337-472f-a980-7f8b94c4fbfe" providerId="AD" clId="Web-{8E82FC6D-47EF-45A8-BF50-1390A11DB367}" dt="2021-08-19T20:45:58.685" v="129" actId="20577"/>
          <ac:spMkLst>
            <pc:docMk/>
            <pc:sldMk cId="1539285535" sldId="315"/>
            <ac:spMk id="2" creationId="{D25B664D-C5CD-4469-BB26-9E14F0BDF6D0}"/>
          </ac:spMkLst>
        </pc:spChg>
      </pc:sldChg>
      <pc:sldChg chg="modSp">
        <pc:chgData name="Tedros Teklzghi" userId="S::teklzghi@buffalo.edu::01ee0f49-2337-472f-a980-7f8b94c4fbfe" providerId="AD" clId="Web-{8E82FC6D-47EF-45A8-BF50-1390A11DB367}" dt="2021-08-19T20:25:31.187" v="35" actId="20577"/>
        <pc:sldMkLst>
          <pc:docMk/>
          <pc:sldMk cId="1536140790" sldId="316"/>
        </pc:sldMkLst>
        <pc:spChg chg="mod">
          <ac:chgData name="Tedros Teklzghi" userId="S::teklzghi@buffalo.edu::01ee0f49-2337-472f-a980-7f8b94c4fbfe" providerId="AD" clId="Web-{8E82FC6D-47EF-45A8-BF50-1390A11DB367}" dt="2021-08-19T20:25:31.187" v="35" actId="20577"/>
          <ac:spMkLst>
            <pc:docMk/>
            <pc:sldMk cId="1536140790" sldId="316"/>
            <ac:spMk id="2" creationId="{901FF0DC-F3A8-4C8D-8118-71CF6AC9A88E}"/>
          </ac:spMkLst>
        </pc:spChg>
      </pc:sldChg>
    </pc:docChg>
  </pc:docChgLst>
  <pc:docChgLst>
    <pc:chgData name="John Christensen" userId="S::jc36@buffalo.edu::18f895a9-1a6e-4412-ab7b-0e26a7696f63" providerId="AD" clId="Web-{4FFB6A41-2C03-490B-8351-A1C0961DB17A}"/>
    <pc:docChg chg="modSld">
      <pc:chgData name="John Christensen" userId="S::jc36@buffalo.edu::18f895a9-1a6e-4412-ab7b-0e26a7696f63" providerId="AD" clId="Web-{4FFB6A41-2C03-490B-8351-A1C0961DB17A}" dt="2021-08-23T12:22:29.655" v="7" actId="20577"/>
      <pc:docMkLst>
        <pc:docMk/>
      </pc:docMkLst>
      <pc:sldChg chg="modSp">
        <pc:chgData name="John Christensen" userId="S::jc36@buffalo.edu::18f895a9-1a6e-4412-ab7b-0e26a7696f63" providerId="AD" clId="Web-{4FFB6A41-2C03-490B-8351-A1C0961DB17A}" dt="2021-08-23T12:21:23.294" v="2" actId="20577"/>
        <pc:sldMkLst>
          <pc:docMk/>
          <pc:sldMk cId="2732214937" sldId="306"/>
        </pc:sldMkLst>
        <pc:spChg chg="mod">
          <ac:chgData name="John Christensen" userId="S::jc36@buffalo.edu::18f895a9-1a6e-4412-ab7b-0e26a7696f63" providerId="AD" clId="Web-{4FFB6A41-2C03-490B-8351-A1C0961DB17A}" dt="2021-08-23T12:21:23.294" v="2" actId="20577"/>
          <ac:spMkLst>
            <pc:docMk/>
            <pc:sldMk cId="2732214937" sldId="306"/>
            <ac:spMk id="4" creationId="{A2F9A80E-4159-4737-AF11-416D2655A5E8}"/>
          </ac:spMkLst>
        </pc:spChg>
      </pc:sldChg>
      <pc:sldChg chg="modSp">
        <pc:chgData name="John Christensen" userId="S::jc36@buffalo.edu::18f895a9-1a6e-4412-ab7b-0e26a7696f63" providerId="AD" clId="Web-{4FFB6A41-2C03-490B-8351-A1C0961DB17A}" dt="2021-08-23T12:22:29.655" v="7" actId="20577"/>
        <pc:sldMkLst>
          <pc:docMk/>
          <pc:sldMk cId="3527228432" sldId="311"/>
        </pc:sldMkLst>
        <pc:spChg chg="mod">
          <ac:chgData name="John Christensen" userId="S::jc36@buffalo.edu::18f895a9-1a6e-4412-ab7b-0e26a7696f63" providerId="AD" clId="Web-{4FFB6A41-2C03-490B-8351-A1C0961DB17A}" dt="2021-08-23T12:22:29.655" v="7" actId="20577"/>
          <ac:spMkLst>
            <pc:docMk/>
            <pc:sldMk cId="3527228432" sldId="311"/>
            <ac:spMk id="2" creationId="{16EB230A-33B0-4A57-AC90-1385F66876C7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Arial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1D33A1-6D17-2C4C-B4C2-C83DB37352CC}" type="datetimeFigureOut">
              <a:rPr lang="en-US" smtClean="0">
                <a:latin typeface="Arial" charset="0"/>
              </a:rPr>
              <a:t>8/23/2021</a:t>
            </a:fld>
            <a:endParaRPr lang="en-US" dirty="0">
              <a:latin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>
              <a:latin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59171E-5108-1245-8B63-E8B205C9AF87}" type="slidenum">
              <a:rPr lang="en-US" smtClean="0">
                <a:latin typeface="Arial" charset="0"/>
              </a:rPr>
              <a:t>‹#›</a:t>
            </a:fld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75423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fld id="{5B96CA4F-2197-CC40-B4FC-798A937A9DC6}" type="datetimeFigureOut">
              <a:rPr lang="en-US" smtClean="0"/>
              <a:pPr/>
              <a:t>8/23/2021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fld id="{02322656-8894-1544-92AA-01B3CF5E61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7504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322656-8894-1544-92AA-01B3CF5E6182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18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" y="0"/>
            <a:ext cx="12188952" cy="6858000"/>
          </a:xfrm>
          <a:prstGeom prst="rect">
            <a:avLst/>
          </a:prstGeom>
        </p:spPr>
      </p:pic>
      <p:sp>
        <p:nvSpPr>
          <p:cNvPr id="10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58368" y="3968496"/>
            <a:ext cx="6638544" cy="1650381"/>
          </a:xfrm>
          <a:prstGeom prst="rect">
            <a:avLst/>
          </a:prstGeom>
        </p:spPr>
        <p:txBody>
          <a:bodyPr lIns="0">
            <a:normAutofit/>
          </a:bodyPr>
          <a:lstStyle>
            <a:lvl1pPr marL="0" indent="0">
              <a:buNone/>
              <a:defRPr sz="2800" b="0" i="0">
                <a:solidFill>
                  <a:schemeClr val="bg1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pPr lvl="0"/>
            <a:r>
              <a:rPr lang="en-US" dirty="0"/>
              <a:t>Sub-topic</a:t>
            </a:r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58368" y="1490472"/>
            <a:ext cx="6638544" cy="2386584"/>
          </a:xfrm>
          <a:prstGeom prst="rect">
            <a:avLst/>
          </a:prstGeom>
          <a:ln>
            <a:noFill/>
          </a:ln>
        </p:spPr>
        <p:txBody>
          <a:bodyPr lIns="0" anchor="b"/>
          <a:lstStyle>
            <a:lvl1pPr algn="l">
              <a:lnSpc>
                <a:spcPts val="5800"/>
              </a:lnSpc>
              <a:defRPr sz="6000" b="1" i="0" cap="all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66" y="5084683"/>
            <a:ext cx="7478709" cy="1068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879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ctrTitle" hasCustomPrompt="1"/>
          </p:nvPr>
        </p:nvSpPr>
        <p:spPr>
          <a:xfrm>
            <a:off x="658368" y="1490663"/>
            <a:ext cx="6638544" cy="2387600"/>
          </a:xfrm>
          <a:prstGeom prst="rect">
            <a:avLst/>
          </a:prstGeom>
          <a:ln>
            <a:noFill/>
          </a:ln>
        </p:spPr>
        <p:txBody>
          <a:bodyPr lIns="0" anchor="b"/>
          <a:lstStyle>
            <a:lvl1pPr algn="l">
              <a:lnSpc>
                <a:spcPts val="5800"/>
              </a:lnSpc>
              <a:defRPr sz="6000" b="1" i="0" cap="all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DIVIDER SLIDE</a:t>
            </a:r>
          </a:p>
        </p:txBody>
      </p:sp>
      <p:sp>
        <p:nvSpPr>
          <p:cNvPr id="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58368" y="3970337"/>
            <a:ext cx="6638544" cy="2212976"/>
          </a:xfrm>
          <a:prstGeom prst="rect">
            <a:avLst/>
          </a:prstGeom>
          <a:ln>
            <a:noFill/>
          </a:ln>
        </p:spPr>
        <p:txBody>
          <a:bodyPr lIns="0">
            <a:normAutofit/>
          </a:bodyPr>
          <a:lstStyle>
            <a:lvl1pPr marL="0" indent="0" algn="l">
              <a:buNone/>
              <a:defRPr sz="2800" b="0" baseline="0">
                <a:solidFill>
                  <a:schemeClr val="bg1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Section title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47" y="1792"/>
            <a:ext cx="6572363" cy="938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46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569468" y="2189263"/>
            <a:ext cx="6402832" cy="3790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ts val="2600"/>
              </a:lnSpc>
              <a:buNone/>
              <a:defRPr sz="1800" b="0" i="0" spc="-5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, in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a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magna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</a:t>
            </a:r>
            <a:r>
              <a:rPr lang="en-US" dirty="0" err="1"/>
              <a:t>Quisque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libero </a:t>
            </a:r>
            <a:r>
              <a:rPr lang="en-US" dirty="0" err="1"/>
              <a:t>placerat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. Integer a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ante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. 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569468" y="1320800"/>
            <a:ext cx="10515600" cy="716084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3600">
                <a:solidFill>
                  <a:srgbClr val="005BBB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366897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566928" y="2185416"/>
            <a:ext cx="4179753" cy="351140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ts val="2600"/>
              </a:lnSpc>
              <a:buNone/>
              <a:defRPr sz="1800" b="0" i="0" spc="-5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, in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a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magna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</a:t>
            </a:r>
            <a:r>
              <a:rPr lang="en-US" dirty="0" err="1"/>
              <a:t>Quisque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libero </a:t>
            </a:r>
            <a:r>
              <a:rPr lang="en-US" dirty="0" err="1"/>
              <a:t>placerat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. Integer a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ante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. </a:t>
            </a:r>
          </a:p>
        </p:txBody>
      </p:sp>
      <p:sp>
        <p:nvSpPr>
          <p:cNvPr id="13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5029200" y="2185416"/>
            <a:ext cx="4179753" cy="351140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ts val="2600"/>
              </a:lnSpc>
              <a:buNone/>
              <a:defRPr sz="1800" b="0" i="0" spc="-5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err="1"/>
              <a:t>Etiam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vitae dolor </a:t>
            </a:r>
            <a:r>
              <a:rPr lang="en-US" dirty="0" err="1"/>
              <a:t>euismod</a:t>
            </a:r>
            <a:r>
              <a:rPr lang="en-US" dirty="0"/>
              <a:t>,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. In </a:t>
            </a:r>
            <a:r>
              <a:rPr lang="en-US" dirty="0" err="1"/>
              <a:t>ornare</a:t>
            </a:r>
            <a:r>
              <a:rPr lang="en-US" dirty="0"/>
              <a:t> convallis </a:t>
            </a:r>
            <a:r>
              <a:rPr lang="en-US" dirty="0" err="1"/>
              <a:t>velit</a:t>
            </a:r>
            <a:r>
              <a:rPr lang="en-US" dirty="0"/>
              <a:t> vitae cursus. Integer </a:t>
            </a:r>
            <a:r>
              <a:rPr lang="en-US" dirty="0" err="1"/>
              <a:t>egestas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mi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. </a:t>
            </a:r>
            <a:r>
              <a:rPr lang="en-US" dirty="0" err="1"/>
              <a:t>Pellentesque</a:t>
            </a:r>
            <a:r>
              <a:rPr lang="en-US" dirty="0"/>
              <a:t> habitant </a:t>
            </a:r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</a:t>
            </a:r>
            <a:r>
              <a:rPr lang="en-US" dirty="0" err="1"/>
              <a:t>senectus</a:t>
            </a:r>
            <a:r>
              <a:rPr lang="en-US" dirty="0"/>
              <a:t> et </a:t>
            </a:r>
            <a:r>
              <a:rPr lang="en-US" dirty="0" err="1"/>
              <a:t>netus</a:t>
            </a:r>
            <a:r>
              <a:rPr lang="en-US" dirty="0"/>
              <a:t> et </a:t>
            </a:r>
            <a:r>
              <a:rPr lang="en-US" dirty="0" err="1"/>
              <a:t>malesuada</a:t>
            </a:r>
            <a:r>
              <a:rPr lang="en-US" dirty="0"/>
              <a:t> fames ac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.</a:t>
            </a:r>
          </a:p>
        </p:txBody>
      </p:sp>
      <p:sp>
        <p:nvSpPr>
          <p:cNvPr id="5" name="Title 3"/>
          <p:cNvSpPr>
            <a:spLocks noGrp="1"/>
          </p:cNvSpPr>
          <p:nvPr>
            <p:ph type="title" hasCustomPrompt="1"/>
          </p:nvPr>
        </p:nvSpPr>
        <p:spPr>
          <a:xfrm>
            <a:off x="569468" y="1320800"/>
            <a:ext cx="10515600" cy="716084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3600">
                <a:solidFill>
                  <a:srgbClr val="005BBB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61855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566928" y="2185416"/>
            <a:ext cx="8557757" cy="3732425"/>
          </a:xfrm>
          <a:prstGeom prst="rect">
            <a:avLst/>
          </a:prstGeom>
        </p:spPr>
        <p:txBody>
          <a:bodyPr lIns="182880" rIns="182880">
            <a:noAutofit/>
          </a:bodyPr>
          <a:lstStyle>
            <a:lvl1pPr marL="457200" marR="0" indent="-406400" algn="l" defTabSz="914400" rtl="0" eaLnBrk="1" fontAlgn="auto" latinLnBrk="0" hangingPunct="1">
              <a:lnSpc>
                <a:spcPts val="2600"/>
              </a:lnSpc>
              <a:spcBef>
                <a:spcPts val="1000"/>
              </a:spcBef>
              <a:spcAft>
                <a:spcPts val="0"/>
              </a:spcAft>
              <a:buClr>
                <a:srgbClr val="005BBB"/>
              </a:buClr>
              <a:buSzPct val="109000"/>
              <a:buFont typeface="Arial" charset="0"/>
              <a:buChar char="•"/>
              <a:tabLst/>
              <a:defRPr sz="2000" b="0" i="0" spc="-5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  <a:p>
            <a:r>
              <a:rPr lang="en-US" dirty="0" err="1"/>
              <a:t>Quisque</a:t>
            </a:r>
            <a:r>
              <a:rPr lang="en-US" dirty="0"/>
              <a:t> ac </a:t>
            </a:r>
            <a:r>
              <a:rPr lang="en-US" dirty="0" err="1"/>
              <a:t>orci</a:t>
            </a:r>
            <a:r>
              <a:rPr lang="en-US" dirty="0"/>
              <a:t>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</a:t>
            </a:r>
          </a:p>
          <a:p>
            <a:r>
              <a:rPr lang="en-US" dirty="0" err="1"/>
              <a:t>Donec</a:t>
            </a:r>
            <a:r>
              <a:rPr lang="en-US" dirty="0"/>
              <a:t> vitae </a:t>
            </a:r>
            <a:r>
              <a:rPr lang="en-US" dirty="0" err="1"/>
              <a:t>justo</a:t>
            </a:r>
            <a:r>
              <a:rPr lang="en-US" dirty="0"/>
              <a:t> et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.</a:t>
            </a:r>
          </a:p>
          <a:p>
            <a:r>
              <a:rPr lang="en-US" dirty="0" err="1"/>
              <a:t>Etiam</a:t>
            </a:r>
            <a:r>
              <a:rPr lang="en-US" dirty="0"/>
              <a:t> </a:t>
            </a:r>
            <a:r>
              <a:rPr lang="en-US" dirty="0" err="1"/>
              <a:t>aliquet</a:t>
            </a:r>
            <a:r>
              <a:rPr lang="en-US" dirty="0"/>
              <a:t> ex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</a:t>
            </a:r>
          </a:p>
          <a:p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ac </a:t>
            </a:r>
            <a:r>
              <a:rPr lang="en-US" dirty="0" err="1"/>
              <a:t>elit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</a:t>
            </a:r>
          </a:p>
          <a:p>
            <a:r>
              <a:rPr lang="en-US" dirty="0" err="1"/>
              <a:t>Duis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sodales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.</a:t>
            </a:r>
          </a:p>
          <a:p>
            <a:r>
              <a:rPr lang="en-US" dirty="0"/>
              <a:t>Justo et neque odio facilisis turpis </a:t>
            </a:r>
            <a:r>
              <a:rPr lang="en-US" dirty="0" err="1"/>
              <a:t>sodales</a:t>
            </a:r>
            <a:r>
              <a:rPr lang="en-US" dirty="0"/>
              <a:t> placerat.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569468" y="1320800"/>
            <a:ext cx="10515600" cy="716084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3600">
                <a:solidFill>
                  <a:srgbClr val="005BBB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30740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 3 level 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569468" y="1320800"/>
            <a:ext cx="10515600" cy="716084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3600">
                <a:solidFill>
                  <a:srgbClr val="005BBB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0" hasCustomPrompt="1"/>
          </p:nvPr>
        </p:nvSpPr>
        <p:spPr>
          <a:xfrm>
            <a:off x="566928" y="2185416"/>
            <a:ext cx="9678987" cy="38481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300"/>
              </a:lnSpc>
              <a:buClr>
                <a:srgbClr val="005BBB"/>
              </a:buClr>
              <a:buFontTx/>
              <a:buNone/>
              <a:defRPr sz="1700" b="1">
                <a:solidFill>
                  <a:srgbClr val="005BBB"/>
                </a:solidFill>
                <a:latin typeface="Arial" charset="0"/>
                <a:ea typeface="Arial" charset="0"/>
                <a:cs typeface="Arial" charset="0"/>
              </a:defRPr>
            </a:lvl1pPr>
            <a:lvl2pPr marL="736600" indent="-279400">
              <a:lnSpc>
                <a:spcPts val="2300"/>
              </a:lnSpc>
              <a:buClr>
                <a:srgbClr val="005BBB"/>
              </a:buClr>
              <a:buFont typeface="Arial" charset="0"/>
              <a:buChar char="•"/>
              <a:tabLst/>
              <a:defRPr sz="200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marR="0" indent="-228600" algn="l" defTabSz="914400" rtl="0" eaLnBrk="1" fontAlgn="auto" latinLnBrk="0" hangingPunct="1">
              <a:lnSpc>
                <a:spcPts val="2300"/>
              </a:lnSpc>
              <a:spcBef>
                <a:spcPts val="500"/>
              </a:spcBef>
              <a:spcAft>
                <a:spcPts val="0"/>
              </a:spcAft>
              <a:buClr>
                <a:srgbClr val="005BBB"/>
              </a:buClr>
              <a:buSzTx/>
              <a:buFont typeface="LucidaGrande" charset="0"/>
              <a:buChar char="-"/>
              <a:tabLst>
                <a:tab pos="1143000" algn="l"/>
              </a:tabLst>
              <a:defRPr sz="200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buClr>
                <a:srgbClr val="005BBB"/>
              </a:buClr>
              <a:defRPr>
                <a:solidFill>
                  <a:srgbClr val="666666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buClr>
                <a:srgbClr val="005BBB"/>
              </a:buClr>
              <a:defRPr>
                <a:solidFill>
                  <a:srgbClr val="666666"/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 text</a:t>
            </a:r>
          </a:p>
          <a:p>
            <a:pPr lvl="2"/>
            <a:r>
              <a:rPr lang="en-US" dirty="0"/>
              <a:t>Third level</a:t>
            </a:r>
          </a:p>
          <a:p>
            <a:pPr lvl="1"/>
            <a:r>
              <a:rPr lang="en-US" dirty="0"/>
              <a:t>Second level text</a:t>
            </a:r>
          </a:p>
          <a:p>
            <a:pPr marL="1143000" marR="0" lvl="2" indent="-228600" algn="l" defTabSz="914400" rtl="0" eaLnBrk="1" fontAlgn="auto" latinLnBrk="0" hangingPunct="1">
              <a:lnSpc>
                <a:spcPts val="2300"/>
              </a:lnSpc>
              <a:spcBef>
                <a:spcPts val="500"/>
              </a:spcBef>
              <a:spcAft>
                <a:spcPts val="0"/>
              </a:spcAft>
              <a:buClr>
                <a:srgbClr val="005BBB"/>
              </a:buClr>
              <a:buSzTx/>
              <a:buFont typeface="LucidaGrande" charset="0"/>
              <a:buChar char="-"/>
              <a:tabLst/>
              <a:defRPr/>
            </a:pPr>
            <a:r>
              <a:rPr lang="en-US" dirty="0"/>
              <a:t>Third level</a:t>
            </a:r>
          </a:p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 text </a:t>
            </a:r>
          </a:p>
          <a:p>
            <a:pPr lvl="2"/>
            <a:r>
              <a:rPr lang="en-US" dirty="0"/>
              <a:t>Third level</a:t>
            </a:r>
          </a:p>
          <a:p>
            <a:pPr marL="1143000" marR="0" lvl="2" indent="-228600" algn="l" defTabSz="914400" rtl="0" eaLnBrk="1" fontAlgn="auto" latinLnBrk="0" hangingPunct="1">
              <a:lnSpc>
                <a:spcPts val="2300"/>
              </a:lnSpc>
              <a:spcBef>
                <a:spcPts val="500"/>
              </a:spcBef>
              <a:spcAft>
                <a:spcPts val="0"/>
              </a:spcAft>
              <a:buClr>
                <a:srgbClr val="005BBB"/>
              </a:buClr>
              <a:buSzTx/>
              <a:buFont typeface="LucidaGrande" charset="0"/>
              <a:buChar char="-"/>
              <a:tabLst/>
              <a:defRPr/>
            </a:pPr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49412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098566" y="930275"/>
            <a:ext cx="7093434" cy="59309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t">
            <a:normAutofit/>
          </a:bodyPr>
          <a:lstStyle>
            <a:lvl1pPr marL="0" indent="0" algn="ctr">
              <a:buNone/>
              <a:defRPr sz="16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6" name="Title 3"/>
          <p:cNvSpPr>
            <a:spLocks noGrp="1"/>
          </p:cNvSpPr>
          <p:nvPr>
            <p:ph type="title" hasCustomPrompt="1"/>
          </p:nvPr>
        </p:nvSpPr>
        <p:spPr>
          <a:xfrm>
            <a:off x="569468" y="1320800"/>
            <a:ext cx="4268653" cy="716084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3600">
                <a:solidFill>
                  <a:srgbClr val="005BBB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569469" y="2189263"/>
            <a:ext cx="4002532" cy="27683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ts val="2600"/>
              </a:lnSpc>
              <a:buNone/>
              <a:defRPr sz="1800" b="0" i="0" spc="-5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, in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a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magna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</a:t>
            </a:r>
            <a:r>
              <a:rPr lang="en-US" dirty="0" err="1"/>
              <a:t>Quisque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and libero </a:t>
            </a:r>
            <a:r>
              <a:rPr lang="en-US" dirty="0" err="1"/>
              <a:t>placerat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. Integer a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ante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. 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48040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3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14631" y="934720"/>
            <a:ext cx="7077369" cy="306467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6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6" name="Title 3"/>
          <p:cNvSpPr>
            <a:spLocks noGrp="1"/>
          </p:cNvSpPr>
          <p:nvPr>
            <p:ph type="title" hasCustomPrompt="1"/>
          </p:nvPr>
        </p:nvSpPr>
        <p:spPr>
          <a:xfrm>
            <a:off x="569468" y="1320800"/>
            <a:ext cx="4268653" cy="716084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3600">
                <a:solidFill>
                  <a:srgbClr val="005BBB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7" name="Picture Placeholder 2"/>
          <p:cNvSpPr>
            <a:spLocks noGrp="1" noChangeAspect="1"/>
          </p:cNvSpPr>
          <p:nvPr>
            <p:ph type="pic" idx="14"/>
          </p:nvPr>
        </p:nvSpPr>
        <p:spPr>
          <a:xfrm>
            <a:off x="5114631" y="3998296"/>
            <a:ext cx="3602522" cy="28575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6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701089" y="3998296"/>
            <a:ext cx="3490912" cy="28575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6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569469" y="2189263"/>
            <a:ext cx="4002532" cy="27683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ts val="2600"/>
              </a:lnSpc>
              <a:buNone/>
              <a:defRPr sz="1800" b="0" i="0" spc="-5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, in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a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magna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</a:t>
            </a:r>
            <a:r>
              <a:rPr lang="en-US" dirty="0" err="1"/>
              <a:t>Quisque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and libero </a:t>
            </a:r>
            <a:r>
              <a:rPr lang="en-US" dirty="0" err="1"/>
              <a:t>placerat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. Integer a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ante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. 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87271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Wid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0" y="927100"/>
            <a:ext cx="12192000" cy="59309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t">
            <a:normAutofit/>
          </a:bodyPr>
          <a:lstStyle>
            <a:lvl1pPr marL="0" indent="0" algn="ctr">
              <a:buNone/>
              <a:defRPr sz="16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784519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" y="0"/>
            <a:ext cx="12188952" cy="6858000"/>
          </a:xfrm>
          <a:prstGeom prst="rect">
            <a:avLst/>
          </a:prstGeom>
        </p:spPr>
      </p:pic>
      <p:sp>
        <p:nvSpPr>
          <p:cNvPr id="10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58368" y="3968496"/>
            <a:ext cx="6638544" cy="1650381"/>
          </a:xfrm>
          <a:prstGeom prst="rect">
            <a:avLst/>
          </a:prstGeom>
        </p:spPr>
        <p:txBody>
          <a:bodyPr lIns="0">
            <a:normAutofit/>
          </a:bodyPr>
          <a:lstStyle>
            <a:lvl1pPr marL="0" indent="0">
              <a:buNone/>
              <a:defRPr sz="2800" b="0" i="0">
                <a:solidFill>
                  <a:schemeClr val="bg1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pPr lvl="0"/>
            <a:r>
              <a:rPr lang="en-US" dirty="0"/>
              <a:t>Sub-topic</a:t>
            </a:r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58368" y="1490472"/>
            <a:ext cx="6638544" cy="2386584"/>
          </a:xfrm>
          <a:prstGeom prst="rect">
            <a:avLst/>
          </a:prstGeom>
          <a:ln>
            <a:noFill/>
          </a:ln>
        </p:spPr>
        <p:txBody>
          <a:bodyPr lIns="0" anchor="b"/>
          <a:lstStyle>
            <a:lvl1pPr algn="l">
              <a:lnSpc>
                <a:spcPts val="5800"/>
              </a:lnSpc>
              <a:defRPr sz="6000" b="1" i="0" cap="all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66" y="5084683"/>
            <a:ext cx="7478709" cy="1068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845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ctrTitle" hasCustomPrompt="1"/>
          </p:nvPr>
        </p:nvSpPr>
        <p:spPr>
          <a:xfrm>
            <a:off x="658368" y="1490663"/>
            <a:ext cx="6638544" cy="2387600"/>
          </a:xfrm>
          <a:prstGeom prst="rect">
            <a:avLst/>
          </a:prstGeom>
          <a:ln>
            <a:noFill/>
          </a:ln>
        </p:spPr>
        <p:txBody>
          <a:bodyPr lIns="0" anchor="b"/>
          <a:lstStyle>
            <a:lvl1pPr algn="l">
              <a:lnSpc>
                <a:spcPts val="5800"/>
              </a:lnSpc>
              <a:defRPr sz="6000" b="1" i="0" cap="all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DIVIDER SLIDE</a:t>
            </a:r>
          </a:p>
        </p:txBody>
      </p:sp>
      <p:sp>
        <p:nvSpPr>
          <p:cNvPr id="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58368" y="3970337"/>
            <a:ext cx="6638544" cy="2212976"/>
          </a:xfrm>
          <a:prstGeom prst="rect">
            <a:avLst/>
          </a:prstGeom>
          <a:ln>
            <a:noFill/>
          </a:ln>
        </p:spPr>
        <p:txBody>
          <a:bodyPr lIns="0">
            <a:normAutofit/>
          </a:bodyPr>
          <a:lstStyle>
            <a:lvl1pPr marL="0" indent="0" algn="l">
              <a:buNone/>
              <a:defRPr sz="2800" b="0" baseline="0">
                <a:solidFill>
                  <a:schemeClr val="bg1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Section title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47" y="1792"/>
            <a:ext cx="6572363" cy="938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7867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" y="0"/>
            <a:ext cx="12188950" cy="68579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47" y="1792"/>
            <a:ext cx="6572363" cy="938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0475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569468" y="2189263"/>
            <a:ext cx="6402832" cy="3790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ts val="2600"/>
              </a:lnSpc>
              <a:buNone/>
              <a:defRPr sz="1800" b="0" i="0" spc="-5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, in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a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magna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</a:t>
            </a:r>
            <a:r>
              <a:rPr lang="en-US" dirty="0" err="1"/>
              <a:t>Quisque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libero </a:t>
            </a:r>
            <a:r>
              <a:rPr lang="en-US" dirty="0" err="1"/>
              <a:t>placerat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. Integer a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ante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. 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569468" y="1320800"/>
            <a:ext cx="10515600" cy="716084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3600">
                <a:solidFill>
                  <a:srgbClr val="005BBB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2650148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566928" y="2185416"/>
            <a:ext cx="4179753" cy="351140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ts val="2600"/>
              </a:lnSpc>
              <a:buNone/>
              <a:defRPr sz="1800" b="0" i="0" spc="-5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, in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a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magna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</a:t>
            </a:r>
            <a:r>
              <a:rPr lang="en-US" dirty="0" err="1"/>
              <a:t>Quisque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libero </a:t>
            </a:r>
            <a:r>
              <a:rPr lang="en-US" dirty="0" err="1"/>
              <a:t>placerat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. Integer a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ante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. </a:t>
            </a:r>
          </a:p>
        </p:txBody>
      </p:sp>
      <p:sp>
        <p:nvSpPr>
          <p:cNvPr id="13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5029200" y="2185416"/>
            <a:ext cx="4179753" cy="351140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ts val="2600"/>
              </a:lnSpc>
              <a:buNone/>
              <a:defRPr sz="1800" b="0" i="0" spc="-5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err="1"/>
              <a:t>Etiam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vitae dolor </a:t>
            </a:r>
            <a:r>
              <a:rPr lang="en-US" dirty="0" err="1"/>
              <a:t>euismod</a:t>
            </a:r>
            <a:r>
              <a:rPr lang="en-US" dirty="0"/>
              <a:t>,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. In </a:t>
            </a:r>
            <a:r>
              <a:rPr lang="en-US" dirty="0" err="1"/>
              <a:t>ornare</a:t>
            </a:r>
            <a:r>
              <a:rPr lang="en-US" dirty="0"/>
              <a:t> convallis </a:t>
            </a:r>
            <a:r>
              <a:rPr lang="en-US" dirty="0" err="1"/>
              <a:t>velit</a:t>
            </a:r>
            <a:r>
              <a:rPr lang="en-US" dirty="0"/>
              <a:t> vitae cursus. Integer </a:t>
            </a:r>
            <a:r>
              <a:rPr lang="en-US" dirty="0" err="1"/>
              <a:t>egestas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mi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. </a:t>
            </a:r>
            <a:r>
              <a:rPr lang="en-US" dirty="0" err="1"/>
              <a:t>Pellentesque</a:t>
            </a:r>
            <a:r>
              <a:rPr lang="en-US" dirty="0"/>
              <a:t> habitant </a:t>
            </a:r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</a:t>
            </a:r>
            <a:r>
              <a:rPr lang="en-US" dirty="0" err="1"/>
              <a:t>senectus</a:t>
            </a:r>
            <a:r>
              <a:rPr lang="en-US" dirty="0"/>
              <a:t> et </a:t>
            </a:r>
            <a:r>
              <a:rPr lang="en-US" dirty="0" err="1"/>
              <a:t>netus</a:t>
            </a:r>
            <a:r>
              <a:rPr lang="en-US" dirty="0"/>
              <a:t> et </a:t>
            </a:r>
            <a:r>
              <a:rPr lang="en-US" dirty="0" err="1"/>
              <a:t>malesuada</a:t>
            </a:r>
            <a:r>
              <a:rPr lang="en-US" dirty="0"/>
              <a:t> fames ac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.</a:t>
            </a:r>
          </a:p>
        </p:txBody>
      </p:sp>
      <p:sp>
        <p:nvSpPr>
          <p:cNvPr id="5" name="Title 3"/>
          <p:cNvSpPr>
            <a:spLocks noGrp="1"/>
          </p:cNvSpPr>
          <p:nvPr>
            <p:ph type="title" hasCustomPrompt="1"/>
          </p:nvPr>
        </p:nvSpPr>
        <p:spPr>
          <a:xfrm>
            <a:off x="569468" y="1320800"/>
            <a:ext cx="10515600" cy="716084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3600">
                <a:solidFill>
                  <a:srgbClr val="005BBB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413123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566928" y="2185416"/>
            <a:ext cx="8557757" cy="3732425"/>
          </a:xfrm>
          <a:prstGeom prst="rect">
            <a:avLst/>
          </a:prstGeom>
        </p:spPr>
        <p:txBody>
          <a:bodyPr lIns="182880" rIns="182880">
            <a:noAutofit/>
          </a:bodyPr>
          <a:lstStyle>
            <a:lvl1pPr marL="457200" marR="0" indent="-406400" algn="l" defTabSz="914400" rtl="0" eaLnBrk="1" fontAlgn="auto" latinLnBrk="0" hangingPunct="1">
              <a:lnSpc>
                <a:spcPts val="2600"/>
              </a:lnSpc>
              <a:spcBef>
                <a:spcPts val="1000"/>
              </a:spcBef>
              <a:spcAft>
                <a:spcPts val="0"/>
              </a:spcAft>
              <a:buClr>
                <a:srgbClr val="005BBB"/>
              </a:buClr>
              <a:buSzPct val="109000"/>
              <a:buFont typeface="Arial" charset="0"/>
              <a:buChar char="•"/>
              <a:tabLst/>
              <a:defRPr sz="2000" b="0" i="0" spc="-5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  <a:p>
            <a:r>
              <a:rPr lang="en-US" dirty="0" err="1"/>
              <a:t>Quisque</a:t>
            </a:r>
            <a:r>
              <a:rPr lang="en-US" dirty="0"/>
              <a:t> ac </a:t>
            </a:r>
            <a:r>
              <a:rPr lang="en-US" dirty="0" err="1"/>
              <a:t>orci</a:t>
            </a:r>
            <a:r>
              <a:rPr lang="en-US" dirty="0"/>
              <a:t>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</a:t>
            </a:r>
          </a:p>
          <a:p>
            <a:r>
              <a:rPr lang="en-US" dirty="0" err="1"/>
              <a:t>Donec</a:t>
            </a:r>
            <a:r>
              <a:rPr lang="en-US" dirty="0"/>
              <a:t> vitae </a:t>
            </a:r>
            <a:r>
              <a:rPr lang="en-US" dirty="0" err="1"/>
              <a:t>justo</a:t>
            </a:r>
            <a:r>
              <a:rPr lang="en-US" dirty="0"/>
              <a:t> et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.</a:t>
            </a:r>
          </a:p>
          <a:p>
            <a:r>
              <a:rPr lang="en-US" dirty="0" err="1"/>
              <a:t>Etiam</a:t>
            </a:r>
            <a:r>
              <a:rPr lang="en-US" dirty="0"/>
              <a:t> </a:t>
            </a:r>
            <a:r>
              <a:rPr lang="en-US" dirty="0" err="1"/>
              <a:t>aliquet</a:t>
            </a:r>
            <a:r>
              <a:rPr lang="en-US" dirty="0"/>
              <a:t> ex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</a:t>
            </a:r>
          </a:p>
          <a:p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ac </a:t>
            </a:r>
            <a:r>
              <a:rPr lang="en-US" dirty="0" err="1"/>
              <a:t>elit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</a:t>
            </a:r>
          </a:p>
          <a:p>
            <a:r>
              <a:rPr lang="en-US" dirty="0" err="1"/>
              <a:t>Duis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sodales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.</a:t>
            </a:r>
          </a:p>
          <a:p>
            <a:r>
              <a:rPr lang="en-US" dirty="0"/>
              <a:t>Justo et neque odio facilisis turpis </a:t>
            </a:r>
            <a:r>
              <a:rPr lang="en-US" dirty="0" err="1"/>
              <a:t>sodales</a:t>
            </a:r>
            <a:r>
              <a:rPr lang="en-US" dirty="0"/>
              <a:t> placerat.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569468" y="1320800"/>
            <a:ext cx="10515600" cy="716084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3600">
                <a:solidFill>
                  <a:srgbClr val="005BBB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7722000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 3 level 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569468" y="1320800"/>
            <a:ext cx="10515600" cy="716084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3600">
                <a:solidFill>
                  <a:srgbClr val="005BBB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0" hasCustomPrompt="1"/>
          </p:nvPr>
        </p:nvSpPr>
        <p:spPr>
          <a:xfrm>
            <a:off x="566928" y="2185416"/>
            <a:ext cx="9678987" cy="38481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300"/>
              </a:lnSpc>
              <a:buClr>
                <a:srgbClr val="005BBB"/>
              </a:buClr>
              <a:buFontTx/>
              <a:buNone/>
              <a:defRPr sz="1700" b="1">
                <a:solidFill>
                  <a:srgbClr val="005BBB"/>
                </a:solidFill>
                <a:latin typeface="Arial" charset="0"/>
                <a:ea typeface="Arial" charset="0"/>
                <a:cs typeface="Arial" charset="0"/>
              </a:defRPr>
            </a:lvl1pPr>
            <a:lvl2pPr marL="736600" indent="-279400">
              <a:lnSpc>
                <a:spcPts val="2300"/>
              </a:lnSpc>
              <a:buClr>
                <a:srgbClr val="005BBB"/>
              </a:buClr>
              <a:buFont typeface="Arial" charset="0"/>
              <a:buChar char="•"/>
              <a:tabLst/>
              <a:defRPr sz="200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marR="0" indent="-228600" algn="l" defTabSz="914400" rtl="0" eaLnBrk="1" fontAlgn="auto" latinLnBrk="0" hangingPunct="1">
              <a:lnSpc>
                <a:spcPts val="2300"/>
              </a:lnSpc>
              <a:spcBef>
                <a:spcPts val="500"/>
              </a:spcBef>
              <a:spcAft>
                <a:spcPts val="0"/>
              </a:spcAft>
              <a:buClr>
                <a:srgbClr val="005BBB"/>
              </a:buClr>
              <a:buSzTx/>
              <a:buFont typeface="LucidaGrande" charset="0"/>
              <a:buChar char="-"/>
              <a:tabLst>
                <a:tab pos="1143000" algn="l"/>
              </a:tabLst>
              <a:defRPr sz="200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buClr>
                <a:srgbClr val="005BBB"/>
              </a:buClr>
              <a:defRPr>
                <a:solidFill>
                  <a:srgbClr val="666666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buClr>
                <a:srgbClr val="005BBB"/>
              </a:buClr>
              <a:defRPr>
                <a:solidFill>
                  <a:srgbClr val="666666"/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 text</a:t>
            </a:r>
          </a:p>
          <a:p>
            <a:pPr lvl="2"/>
            <a:r>
              <a:rPr lang="en-US" dirty="0"/>
              <a:t>Third level</a:t>
            </a:r>
          </a:p>
          <a:p>
            <a:pPr lvl="1"/>
            <a:r>
              <a:rPr lang="en-US" dirty="0"/>
              <a:t>Second level text</a:t>
            </a:r>
          </a:p>
          <a:p>
            <a:pPr marL="1143000" marR="0" lvl="2" indent="-228600" algn="l" defTabSz="914400" rtl="0" eaLnBrk="1" fontAlgn="auto" latinLnBrk="0" hangingPunct="1">
              <a:lnSpc>
                <a:spcPts val="2300"/>
              </a:lnSpc>
              <a:spcBef>
                <a:spcPts val="500"/>
              </a:spcBef>
              <a:spcAft>
                <a:spcPts val="0"/>
              </a:spcAft>
              <a:buClr>
                <a:srgbClr val="005BBB"/>
              </a:buClr>
              <a:buSzTx/>
              <a:buFont typeface="LucidaGrande" charset="0"/>
              <a:buChar char="-"/>
              <a:tabLst/>
              <a:defRPr/>
            </a:pPr>
            <a:r>
              <a:rPr lang="en-US" dirty="0"/>
              <a:t>Third level</a:t>
            </a:r>
          </a:p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 text </a:t>
            </a:r>
          </a:p>
          <a:p>
            <a:pPr lvl="2"/>
            <a:r>
              <a:rPr lang="en-US" dirty="0"/>
              <a:t>Third level</a:t>
            </a:r>
          </a:p>
          <a:p>
            <a:pPr marL="1143000" marR="0" lvl="2" indent="-228600" algn="l" defTabSz="914400" rtl="0" eaLnBrk="1" fontAlgn="auto" latinLnBrk="0" hangingPunct="1">
              <a:lnSpc>
                <a:spcPts val="2300"/>
              </a:lnSpc>
              <a:spcBef>
                <a:spcPts val="500"/>
              </a:spcBef>
              <a:spcAft>
                <a:spcPts val="0"/>
              </a:spcAft>
              <a:buClr>
                <a:srgbClr val="005BBB"/>
              </a:buClr>
              <a:buSzTx/>
              <a:buFont typeface="LucidaGrande" charset="0"/>
              <a:buChar char="-"/>
              <a:tabLst/>
              <a:defRPr/>
            </a:pPr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451368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098566" y="930275"/>
            <a:ext cx="7093434" cy="59309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t">
            <a:normAutofit/>
          </a:bodyPr>
          <a:lstStyle>
            <a:lvl1pPr marL="0" indent="0" algn="ctr">
              <a:buNone/>
              <a:defRPr sz="16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6" name="Title 3"/>
          <p:cNvSpPr>
            <a:spLocks noGrp="1"/>
          </p:cNvSpPr>
          <p:nvPr>
            <p:ph type="title" hasCustomPrompt="1"/>
          </p:nvPr>
        </p:nvSpPr>
        <p:spPr>
          <a:xfrm>
            <a:off x="569468" y="1320800"/>
            <a:ext cx="4268653" cy="716084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3600">
                <a:solidFill>
                  <a:srgbClr val="005BBB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569469" y="2189263"/>
            <a:ext cx="4002532" cy="27683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ts val="2600"/>
              </a:lnSpc>
              <a:buNone/>
              <a:defRPr sz="1800" b="0" i="0" spc="-5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, in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a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magna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</a:t>
            </a:r>
            <a:r>
              <a:rPr lang="en-US" dirty="0" err="1"/>
              <a:t>Quisque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and libero </a:t>
            </a:r>
            <a:r>
              <a:rPr lang="en-US" dirty="0" err="1"/>
              <a:t>placerat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. Integer a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ante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. 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334837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3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14631" y="934720"/>
            <a:ext cx="7077369" cy="306467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6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6" name="Title 3"/>
          <p:cNvSpPr>
            <a:spLocks noGrp="1"/>
          </p:cNvSpPr>
          <p:nvPr>
            <p:ph type="title" hasCustomPrompt="1"/>
          </p:nvPr>
        </p:nvSpPr>
        <p:spPr>
          <a:xfrm>
            <a:off x="569468" y="1320800"/>
            <a:ext cx="4268653" cy="716084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3600">
                <a:solidFill>
                  <a:srgbClr val="005BBB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7" name="Picture Placeholder 2"/>
          <p:cNvSpPr>
            <a:spLocks noGrp="1" noChangeAspect="1"/>
          </p:cNvSpPr>
          <p:nvPr>
            <p:ph type="pic" idx="14"/>
          </p:nvPr>
        </p:nvSpPr>
        <p:spPr>
          <a:xfrm>
            <a:off x="5114631" y="3998296"/>
            <a:ext cx="3602522" cy="28575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6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701089" y="3998296"/>
            <a:ext cx="3490912" cy="28575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6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569469" y="2189263"/>
            <a:ext cx="4002532" cy="27683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ts val="2600"/>
              </a:lnSpc>
              <a:buNone/>
              <a:defRPr sz="1800" b="0" i="0" spc="-5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, in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a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magna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</a:t>
            </a:r>
            <a:r>
              <a:rPr lang="en-US" dirty="0" err="1"/>
              <a:t>Quisque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and libero </a:t>
            </a:r>
            <a:r>
              <a:rPr lang="en-US" dirty="0" err="1"/>
              <a:t>placerat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. Integer a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ante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. 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729346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Wid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0" y="927100"/>
            <a:ext cx="12192000" cy="59309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t">
            <a:normAutofit/>
          </a:bodyPr>
          <a:lstStyle>
            <a:lvl1pPr marL="0" indent="0" algn="ctr">
              <a:buNone/>
              <a:defRPr sz="16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42118953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hart Placeholder 2"/>
          <p:cNvSpPr>
            <a:spLocks noGrp="1"/>
          </p:cNvSpPr>
          <p:nvPr>
            <p:ph type="chart" sz="quarter" idx="16"/>
          </p:nvPr>
        </p:nvSpPr>
        <p:spPr>
          <a:xfrm>
            <a:off x="5098987" y="1320800"/>
            <a:ext cx="6388100" cy="4465639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none"/>
        </p:style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US" dirty="0"/>
          </a:p>
          <a:p>
            <a:r>
              <a:rPr lang="en-US" dirty="0"/>
              <a:t>Drag chart to placeholder or click icon to add chart</a:t>
            </a:r>
          </a:p>
          <a:p>
            <a:endParaRPr lang="en-US" dirty="0"/>
          </a:p>
        </p:txBody>
      </p:sp>
      <p:sp>
        <p:nvSpPr>
          <p:cNvPr id="8" name="Title 3"/>
          <p:cNvSpPr>
            <a:spLocks noGrp="1"/>
          </p:cNvSpPr>
          <p:nvPr>
            <p:ph type="title" hasCustomPrompt="1"/>
          </p:nvPr>
        </p:nvSpPr>
        <p:spPr>
          <a:xfrm>
            <a:off x="569468" y="1320800"/>
            <a:ext cx="4268653" cy="716084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3600">
                <a:solidFill>
                  <a:srgbClr val="005BBB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9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569469" y="2189263"/>
            <a:ext cx="4002532" cy="27683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ts val="2600"/>
              </a:lnSpc>
              <a:buNone/>
              <a:defRPr sz="1800" b="0" i="0" spc="-5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, in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a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magna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</a:t>
            </a:r>
            <a:r>
              <a:rPr lang="en-US" dirty="0" err="1"/>
              <a:t>Quisque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and libero </a:t>
            </a:r>
            <a:r>
              <a:rPr lang="en-US" dirty="0" err="1"/>
              <a:t>placerat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. Integer a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ante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. 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35256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68638" y="0"/>
            <a:ext cx="1169605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6" algn="ctr"/>
            <a:r>
              <a:rPr lang="en-US" sz="2400" dirty="0">
                <a:latin typeface="Arial" charset="0"/>
              </a:rPr>
              <a:t>‘-</a:t>
            </a:r>
          </a:p>
        </p:txBody>
      </p:sp>
      <p:sp>
        <p:nvSpPr>
          <p:cNvPr id="8" name="Title 1"/>
          <p:cNvSpPr txBox="1">
            <a:spLocks/>
          </p:cNvSpPr>
          <p:nvPr userDrawn="1"/>
        </p:nvSpPr>
        <p:spPr>
          <a:xfrm>
            <a:off x="2045778" y="1023929"/>
            <a:ext cx="8557756" cy="1402691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l" defTabSz="6858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600" b="1" i="0" kern="1200" baseline="0">
                <a:solidFill>
                  <a:schemeClr val="tx1"/>
                </a:solidFill>
                <a:latin typeface="Effra Trial Heavy" charset="0"/>
                <a:ea typeface="Effra Trial Heavy" charset="0"/>
                <a:cs typeface="Effra Trial Heavy" charset="0"/>
              </a:defRPr>
            </a:lvl1pPr>
          </a:lstStyle>
          <a:p>
            <a:endParaRPr lang="en-US" sz="4800" dirty="0">
              <a:latin typeface="Georgia" charset="0"/>
              <a:ea typeface="Georgia" charset="0"/>
              <a:cs typeface="Georgia" charset="0"/>
            </a:endParaRPr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2045778" y="2555888"/>
            <a:ext cx="8557756" cy="307820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828383"/>
                </a:solidFill>
                <a:latin typeface="Museo Slab 100" charset="0"/>
                <a:ea typeface="Museo Slab 100" charset="0"/>
                <a:cs typeface="Museo Slab 100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8951" cy="6857999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idx="1"/>
          </p:nvPr>
        </p:nvSpPr>
        <p:spPr>
          <a:xfrm>
            <a:off x="566928" y="2320111"/>
            <a:ext cx="10515600" cy="3813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66928" y="1316736"/>
            <a:ext cx="10515600" cy="86843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Slide Number Placeholder 6"/>
          <p:cNvSpPr txBox="1">
            <a:spLocks/>
          </p:cNvSpPr>
          <p:nvPr userDrawn="1"/>
        </p:nvSpPr>
        <p:spPr>
          <a:xfrm>
            <a:off x="11045952" y="6221885"/>
            <a:ext cx="725424" cy="534516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en-US"/>
            </a:defPPr>
            <a:lvl1pPr marL="0" algn="r" defTabSz="685800" rtl="0" eaLnBrk="1" latinLnBrk="0" hangingPunct="1">
              <a:defRPr sz="1000" b="1" i="0" kern="1200">
                <a:solidFill>
                  <a:srgbClr val="828383"/>
                </a:solidFill>
                <a:latin typeface="Museo Slab 900" charset="0"/>
                <a:ea typeface="Museo Slab 900" charset="0"/>
                <a:cs typeface="Museo Slab 900" charset="0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915D2C3-7EB9-F849-9C19-1CC92E2870ED}" type="slidenum">
              <a:rPr lang="en-US" sz="1600" b="1" smtClean="0">
                <a:latin typeface="Arial" charset="0"/>
                <a:ea typeface="Arial" charset="0"/>
                <a:cs typeface="Arial" charset="0"/>
              </a:rPr>
              <a:pPr/>
              <a:t>‹#›</a:t>
            </a:fld>
            <a:endParaRPr lang="en-US" sz="1600" b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47" y="1792"/>
            <a:ext cx="6572363" cy="938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035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4" r:id="rId2"/>
    <p:sldLayoutId id="2147483895" r:id="rId3"/>
    <p:sldLayoutId id="2147483897" r:id="rId4"/>
    <p:sldLayoutId id="2147483907" r:id="rId5"/>
    <p:sldLayoutId id="2147483898" r:id="rId6"/>
    <p:sldLayoutId id="2147483900" r:id="rId7"/>
    <p:sldLayoutId id="2147483906" r:id="rId8"/>
    <p:sldLayoutId id="2147483902" r:id="rId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Georgia" charset="0"/>
          <a:ea typeface="Georgia" charset="0"/>
          <a:cs typeface="Georgia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005BBB"/>
        </a:buClr>
        <a:buFont typeface="Arial" panose="020B0604020202020204" pitchFamily="34" charset="0"/>
        <a:buChar char="•"/>
        <a:defRPr sz="2000" kern="1200" baseline="0">
          <a:solidFill>
            <a:srgbClr val="828383"/>
          </a:solidFill>
          <a:latin typeface="Arial" charset="0"/>
          <a:ea typeface="Arial" charset="0"/>
          <a:cs typeface="Arial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5BBB"/>
        </a:buClr>
        <a:buFont typeface="Arial" panose="020B0604020202020204" pitchFamily="34" charset="0"/>
        <a:buChar char="•"/>
        <a:defRPr sz="2000" kern="1200" baseline="0">
          <a:solidFill>
            <a:srgbClr val="828383"/>
          </a:solidFill>
          <a:latin typeface="Arial" charset="0"/>
          <a:ea typeface="Arial" charset="0"/>
          <a:cs typeface="Arial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5BBB"/>
        </a:buClr>
        <a:buFont typeface="LucidaGrande" charset="0"/>
        <a:buChar char="-"/>
        <a:defRPr sz="1800" kern="1200" baseline="0">
          <a:solidFill>
            <a:srgbClr val="828383"/>
          </a:solidFill>
          <a:latin typeface="Arial" charset="0"/>
          <a:ea typeface="Arial" charset="0"/>
          <a:cs typeface="Arial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5BBB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Arial" charset="0"/>
          <a:cs typeface="Arial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5BBB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Arial" charset="0"/>
          <a:cs typeface="Arial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880">
          <p15:clr>
            <a:srgbClr val="F26B43"/>
          </p15:clr>
        </p15:guide>
        <p15:guide id="2" pos="416">
          <p15:clr>
            <a:srgbClr val="F26B43"/>
          </p15:clr>
        </p15:guide>
        <p15:guide id="3" orient="horz" pos="4016">
          <p15:clr>
            <a:srgbClr val="F26B43"/>
          </p15:clr>
        </p15:guide>
        <p15:guide id="4" pos="7392">
          <p15:clr>
            <a:srgbClr val="F26B43"/>
          </p15:clr>
        </p15:guide>
        <p15:guide id="5" pos="288">
          <p15:clr>
            <a:srgbClr val="F26B43"/>
          </p15:clr>
        </p15:guide>
        <p15:guide id="6" pos="4464">
          <p15:clr>
            <a:srgbClr val="F26B43"/>
          </p15:clr>
        </p15:guide>
        <p15:guide id="7" pos="4704">
          <p15:clr>
            <a:srgbClr val="F26B43"/>
          </p15:clr>
        </p15:guide>
        <p15:guide id="8" pos="4512">
          <p15:clr>
            <a:srgbClr val="F26B43"/>
          </p15:clr>
        </p15:guide>
        <p15:guide id="9" orient="horz" pos="1848">
          <p15:clr>
            <a:srgbClr val="F26B43"/>
          </p15:clr>
        </p15:guide>
        <p15:guide id="10" orient="horz" pos="1896">
          <p15:clr>
            <a:srgbClr val="F26B43"/>
          </p15:clr>
        </p15:guide>
        <p15:guide id="11" orient="horz" pos="2880">
          <p15:clr>
            <a:srgbClr val="F26B43"/>
          </p15:clr>
        </p15:guide>
        <p15:guide id="12" orient="horz" pos="283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68638" y="0"/>
            <a:ext cx="1169605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6" algn="ctr"/>
            <a:r>
              <a:rPr lang="en-US" sz="2400" dirty="0">
                <a:latin typeface="Arial" charset="0"/>
              </a:rPr>
              <a:t>‘-</a:t>
            </a:r>
          </a:p>
        </p:txBody>
      </p:sp>
      <p:sp>
        <p:nvSpPr>
          <p:cNvPr id="8" name="Title 1"/>
          <p:cNvSpPr txBox="1">
            <a:spLocks/>
          </p:cNvSpPr>
          <p:nvPr userDrawn="1"/>
        </p:nvSpPr>
        <p:spPr>
          <a:xfrm>
            <a:off x="2045778" y="1023929"/>
            <a:ext cx="8557756" cy="1402691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l" defTabSz="6858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600" b="1" i="0" kern="1200" baseline="0">
                <a:solidFill>
                  <a:schemeClr val="tx1"/>
                </a:solidFill>
                <a:latin typeface="Effra Trial Heavy" charset="0"/>
                <a:ea typeface="Effra Trial Heavy" charset="0"/>
                <a:cs typeface="Effra Trial Heavy" charset="0"/>
              </a:defRPr>
            </a:lvl1pPr>
          </a:lstStyle>
          <a:p>
            <a:endParaRPr lang="en-US" sz="4800" dirty="0">
              <a:latin typeface="Georgia" charset="0"/>
              <a:ea typeface="Georgia" charset="0"/>
              <a:cs typeface="Georgia" charset="0"/>
            </a:endParaRPr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2045778" y="2555888"/>
            <a:ext cx="8557756" cy="307820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828383"/>
                </a:solidFill>
                <a:latin typeface="Museo Slab 100" charset="0"/>
                <a:ea typeface="Museo Slab 100" charset="0"/>
                <a:cs typeface="Museo Slab 100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8951" cy="6857999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idx="1"/>
          </p:nvPr>
        </p:nvSpPr>
        <p:spPr>
          <a:xfrm>
            <a:off x="566928" y="2320111"/>
            <a:ext cx="10515600" cy="3813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66928" y="1316736"/>
            <a:ext cx="10515600" cy="86843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Slide Number Placeholder 6"/>
          <p:cNvSpPr txBox="1">
            <a:spLocks/>
          </p:cNvSpPr>
          <p:nvPr userDrawn="1"/>
        </p:nvSpPr>
        <p:spPr>
          <a:xfrm>
            <a:off x="11045952" y="6221885"/>
            <a:ext cx="725424" cy="534516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en-US"/>
            </a:defPPr>
            <a:lvl1pPr marL="0" algn="r" defTabSz="685800" rtl="0" eaLnBrk="1" latinLnBrk="0" hangingPunct="1">
              <a:defRPr sz="1000" b="1" i="0" kern="1200">
                <a:solidFill>
                  <a:srgbClr val="828383"/>
                </a:solidFill>
                <a:latin typeface="Museo Slab 900" charset="0"/>
                <a:ea typeface="Museo Slab 900" charset="0"/>
                <a:cs typeface="Museo Slab 900" charset="0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915D2C3-7EB9-F849-9C19-1CC92E2870ED}" type="slidenum">
              <a:rPr lang="en-US" sz="1600" b="1" smtClean="0">
                <a:latin typeface="Arial" charset="0"/>
                <a:ea typeface="Arial" charset="0"/>
                <a:cs typeface="Arial" charset="0"/>
              </a:rPr>
              <a:pPr/>
              <a:t>‹#›</a:t>
            </a:fld>
            <a:endParaRPr lang="en-US" sz="1600" b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47" y="1792"/>
            <a:ext cx="6572363" cy="938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74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9" r:id="rId1"/>
    <p:sldLayoutId id="2147483910" r:id="rId2"/>
    <p:sldLayoutId id="2147483911" r:id="rId3"/>
    <p:sldLayoutId id="2147483912" r:id="rId4"/>
    <p:sldLayoutId id="2147483913" r:id="rId5"/>
    <p:sldLayoutId id="2147483914" r:id="rId6"/>
    <p:sldLayoutId id="2147483915" r:id="rId7"/>
    <p:sldLayoutId id="2147483916" r:id="rId8"/>
    <p:sldLayoutId id="2147483917" r:id="rId9"/>
    <p:sldLayoutId id="2147483918" r:id="rId10"/>
    <p:sldLayoutId id="214748391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Georgia" charset="0"/>
          <a:ea typeface="Georgia" charset="0"/>
          <a:cs typeface="Georgia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005BBB"/>
        </a:buClr>
        <a:buFont typeface="Arial" panose="020B0604020202020204" pitchFamily="34" charset="0"/>
        <a:buChar char="•"/>
        <a:defRPr sz="2000" kern="1200" baseline="0">
          <a:solidFill>
            <a:srgbClr val="828383"/>
          </a:solidFill>
          <a:latin typeface="Arial" charset="0"/>
          <a:ea typeface="Arial" charset="0"/>
          <a:cs typeface="Arial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5BBB"/>
        </a:buClr>
        <a:buFont typeface="Arial" panose="020B0604020202020204" pitchFamily="34" charset="0"/>
        <a:buChar char="•"/>
        <a:defRPr sz="2000" kern="1200" baseline="0">
          <a:solidFill>
            <a:srgbClr val="828383"/>
          </a:solidFill>
          <a:latin typeface="Arial" charset="0"/>
          <a:ea typeface="Arial" charset="0"/>
          <a:cs typeface="Arial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5BBB"/>
        </a:buClr>
        <a:buFont typeface="LucidaGrande" charset="0"/>
        <a:buChar char="-"/>
        <a:defRPr sz="1800" kern="1200" baseline="0">
          <a:solidFill>
            <a:srgbClr val="828383"/>
          </a:solidFill>
          <a:latin typeface="Arial" charset="0"/>
          <a:ea typeface="Arial" charset="0"/>
          <a:cs typeface="Arial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5BBB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Arial" charset="0"/>
          <a:cs typeface="Arial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5BBB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Arial" charset="0"/>
          <a:cs typeface="Arial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880">
          <p15:clr>
            <a:srgbClr val="F26B43"/>
          </p15:clr>
        </p15:guide>
        <p15:guide id="2" pos="416">
          <p15:clr>
            <a:srgbClr val="F26B43"/>
          </p15:clr>
        </p15:guide>
        <p15:guide id="3" orient="horz" pos="4016">
          <p15:clr>
            <a:srgbClr val="F26B43"/>
          </p15:clr>
        </p15:guide>
        <p15:guide id="4" pos="7392">
          <p15:clr>
            <a:srgbClr val="F26B43"/>
          </p15:clr>
        </p15:guide>
        <p15:guide id="5" pos="288">
          <p15:clr>
            <a:srgbClr val="F26B43"/>
          </p15:clr>
        </p15:guide>
        <p15:guide id="6" pos="4464">
          <p15:clr>
            <a:srgbClr val="F26B43"/>
          </p15:clr>
        </p15:guide>
        <p15:guide id="7" pos="4704">
          <p15:clr>
            <a:srgbClr val="F26B43"/>
          </p15:clr>
        </p15:guide>
        <p15:guide id="8" pos="4512">
          <p15:clr>
            <a:srgbClr val="F26B43"/>
          </p15:clr>
        </p15:guide>
        <p15:guide id="9" orient="horz" pos="1848">
          <p15:clr>
            <a:srgbClr val="F26B43"/>
          </p15:clr>
        </p15:guide>
        <p15:guide id="10" orient="horz" pos="1896">
          <p15:clr>
            <a:srgbClr val="F26B43"/>
          </p15:clr>
        </p15:guide>
        <p15:guide id="11" orient="horz" pos="2880">
          <p15:clr>
            <a:srgbClr val="F26B43"/>
          </p15:clr>
        </p15:guide>
        <p15:guide id="12" orient="horz" pos="283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eb2.law.buffalo.edu/ticket/" TargetMode="External"/><Relationship Id="rId2" Type="http://schemas.openxmlformats.org/officeDocument/2006/relationships/hyperlink" Target="mailto:Law-IT-AVServices@buffalo.edu" TargetMode="Externa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buffalo.zoom.us/j/95845496130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aw.buffalo.edu/law-it.html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uffalo.edu/ubit.html" TargetMode="Externa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aw.buffalo.edu/sip" TargetMode="Externa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buffalo.zoom.us/" TargetMode="External"/><Relationship Id="rId2" Type="http://schemas.openxmlformats.org/officeDocument/2006/relationships/hyperlink" Target="https://buffalo.zoom.us" TargetMode="Externa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buffalo.edu/ubit/service-guides/file-storage-and-sharing/box.html" TargetMode="Externa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jpg"/><Relationship Id="rId4" Type="http://schemas.openxmlformats.org/officeDocument/2006/relationships/hyperlink" Target="http://www.buffalo.edu/ubit/services/microsoft365/saving.htm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hyperlink" Target="http://www.buffalo.edu/ubit/services/print-anywhere.html" TargetMode="Externa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mobilityprint.law.buffalo.edu/" TargetMode="Externa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aw.buffalo.edu/registrar/exam-policies-procedures/taking-exams/examplify-information.html" TargetMode="Externa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law.lib.buffalo.edu/use/computers-scanners/" TargetMode="External"/><Relationship Id="rId3" Type="http://schemas.openxmlformats.org/officeDocument/2006/relationships/hyperlink" Target="https://www.law.buffalo.edu/law-it.html" TargetMode="External"/><Relationship Id="rId7" Type="http://schemas.openxmlformats.org/officeDocument/2006/relationships/hyperlink" Target="https://mobilityprint.law.buffalo.edu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buffalo.edu/ubit/services/print-anywhere.html" TargetMode="External"/><Relationship Id="rId5" Type="http://schemas.openxmlformats.org/officeDocument/2006/relationships/hyperlink" Target="https://buffalo.zoom.us/" TargetMode="External"/><Relationship Id="rId4" Type="http://schemas.openxmlformats.org/officeDocument/2006/relationships/hyperlink" Target="http://www.buffalo.edu/ubit.html" TargetMode="External"/><Relationship Id="rId9" Type="http://schemas.openxmlformats.org/officeDocument/2006/relationships/hyperlink" Target="https://examsoft.com/buffalola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 discussion with Law IT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Let’s Talk Technology</a:t>
            </a:r>
          </a:p>
        </p:txBody>
      </p:sp>
    </p:spTree>
    <p:extLst>
      <p:ext uri="{BB962C8B-B14F-4D97-AF65-F5344CB8AC3E}">
        <p14:creationId xmlns:p14="http://schemas.microsoft.com/office/powerpoint/2010/main" val="1461822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"/>
          </p:nvPr>
        </p:nvSpPr>
        <p:spPr>
          <a:xfrm>
            <a:off x="566928" y="2185416"/>
            <a:ext cx="4017771" cy="4066094"/>
          </a:xfrm>
        </p:spPr>
        <p:txBody>
          <a:bodyPr/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2800" b="1" dirty="0"/>
              <a:t>Brandon Tubinis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2000" i="1" dirty="0"/>
              <a:t>Operations Manager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endParaRPr lang="en-US" sz="2000" i="1" dirty="0"/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2800" b="1" dirty="0"/>
              <a:t>John Christensen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2000" i="1" dirty="0"/>
              <a:t>Systems Administrator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endParaRPr lang="en-US" sz="2000" i="1" dirty="0"/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2800" b="1" dirty="0" err="1"/>
              <a:t>Tedros</a:t>
            </a:r>
            <a:r>
              <a:rPr lang="en-US" sz="2800" b="1" dirty="0"/>
              <a:t> </a:t>
            </a:r>
            <a:r>
              <a:rPr lang="en-US" sz="2800" b="1" dirty="0" err="1"/>
              <a:t>Teklzghi</a:t>
            </a:r>
            <a:r>
              <a:rPr lang="en-US" sz="2800" b="1" dirty="0"/>
              <a:t> 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2000" i="1" dirty="0"/>
              <a:t>Help Desk Manager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endParaRPr lang="en-US" sz="2000" i="1" dirty="0"/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2800" b="1" dirty="0"/>
              <a:t>Anne Marie Swartz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2000" i="1" dirty="0"/>
              <a:t>Audio Visual Department Manager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1"/>
          </p:nvPr>
        </p:nvSpPr>
        <p:spPr>
          <a:xfrm>
            <a:off x="5029200" y="2185416"/>
            <a:ext cx="6680718" cy="3814168"/>
          </a:xfrm>
        </p:spPr>
        <p:txBody>
          <a:bodyPr/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b="1" dirty="0"/>
              <a:t>Offices: (Mon-Fri, 9am to 5pm)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	Law Library Service Desk, 221 O'Brian Hall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b="1" dirty="0"/>
              <a:t>For Ticketed Law-IT Assistance: 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	Call 716-645-7393  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	Email </a:t>
            </a:r>
            <a:r>
              <a:rPr lang="en-US" dirty="0">
                <a:hlinkClick r:id="rId2"/>
              </a:rPr>
              <a:t>Law-IT-AVServices@buffalo.edu</a:t>
            </a:r>
            <a:r>
              <a:rPr lang="en-US" dirty="0"/>
              <a:t>   </a:t>
            </a:r>
            <a:br>
              <a:rPr lang="en-US" dirty="0"/>
            </a:br>
            <a:r>
              <a:rPr lang="en-US" dirty="0"/>
              <a:t>	Submit a request via </a:t>
            </a:r>
            <a:r>
              <a:rPr lang="en-US" dirty="0">
                <a:hlinkClick r:id="rId3"/>
              </a:rPr>
              <a:t>Law IT's Ticket Support Center</a:t>
            </a:r>
            <a:endParaRPr lang="en-US" dirty="0"/>
          </a:p>
          <a:p>
            <a:pPr lvl="0"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b="1" dirty="0"/>
              <a:t>For Live Law-IT Assistance: (Mon-Fri, 9am to 5pm) </a:t>
            </a:r>
            <a:r>
              <a:rPr lang="en-US" dirty="0"/>
              <a:t>	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	Live Zoom Support </a:t>
            </a:r>
            <a:r>
              <a:rPr lang="en-US" dirty="0">
                <a:hlinkClick r:id="rId4"/>
              </a:rPr>
              <a:t>https://buffalo.zoom.us/j/95845496130</a:t>
            </a:r>
            <a:r>
              <a:rPr lang="en-US" dirty="0"/>
              <a:t>  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	Text 716-222-9905  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	Chat by adding law.it.live@gmail.com to your University Gmail chat client (using Google Hangouts)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Law IT/AV Staff and Contacts</a:t>
            </a:r>
          </a:p>
        </p:txBody>
      </p:sp>
    </p:spTree>
    <p:extLst>
      <p:ext uri="{BB962C8B-B14F-4D97-AF65-F5344CB8AC3E}">
        <p14:creationId xmlns:p14="http://schemas.microsoft.com/office/powerpoint/2010/main" val="3045896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B291AC11-A3DE-403C-8652-96E2046CF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168" y="464713"/>
            <a:ext cx="10515600" cy="1325563"/>
          </a:xfrm>
          <a:effectLst/>
        </p:spPr>
        <p:txBody>
          <a:bodyPr/>
          <a:lstStyle/>
          <a:p>
            <a:r>
              <a:rPr lang="en-US" dirty="0">
                <a:latin typeface="Georgia" panose="02040502050405020303" pitchFamily="18" charset="0"/>
                <a:cs typeface="Arial" panose="020B0604020202020204" pitchFamily="34" charset="0"/>
              </a:rPr>
              <a:t>Law IT and the Law IT Webpage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023D12BF-9530-4C9C-81A9-54C313272BD3}"/>
              </a:ext>
            </a:extLst>
          </p:cNvPr>
          <p:cNvSpPr txBox="1">
            <a:spLocks/>
          </p:cNvSpPr>
          <p:nvPr/>
        </p:nvSpPr>
        <p:spPr>
          <a:xfrm>
            <a:off x="494168" y="1825624"/>
            <a:ext cx="11421312" cy="488626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5BBB"/>
              </a:buClr>
              <a:buFont typeface="Arial" panose="020B0604020202020204" pitchFamily="34" charset="0"/>
              <a:buChar char="•"/>
              <a:defRPr sz="2000" kern="120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5BBB"/>
              </a:buClr>
              <a:buFont typeface="Arial" panose="020B0604020202020204" pitchFamily="34" charset="0"/>
              <a:buChar char="•"/>
              <a:defRPr sz="2000" kern="120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5BBB"/>
              </a:buClr>
              <a:buFont typeface="LucidaGrande" charset="0"/>
              <a:buChar char="-"/>
              <a:defRPr sz="1800" kern="120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5BBB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5BBB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Answer or resolve common questions and requests</a:t>
            </a:r>
          </a:p>
          <a:p>
            <a:pPr lvl="1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Wi-Fi access</a:t>
            </a:r>
          </a:p>
          <a:p>
            <a:pPr lvl="1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Email access</a:t>
            </a:r>
          </a:p>
          <a:p>
            <a:pPr lvl="1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Cloud storage access</a:t>
            </a:r>
          </a:p>
          <a:p>
            <a:pPr lvl="1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Software download, installation and operation</a:t>
            </a:r>
          </a:p>
          <a:p>
            <a:pPr lvl="1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Distance learning Zoom, Panopto and UBLearns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Law Lab related issues</a:t>
            </a:r>
          </a:p>
          <a:p>
            <a:pPr lvl="1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Printing troubleshooting (jams, reprints, reimbursements)</a:t>
            </a:r>
          </a:p>
          <a:p>
            <a:pPr lvl="1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Computer access and troubleshooting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Provide guidance on how to best proceed with a problem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Visit our webpage for answers and resources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https://www.law.buffalo.edu/law-it.html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Ask us anything!</a:t>
            </a:r>
          </a:p>
          <a:p>
            <a:endParaRPr lang="en-US" dirty="0">
              <a:solidFill>
                <a:srgbClr val="6666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5136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49613277-DE33-4438-B23D-1873D8F3F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168" y="464713"/>
            <a:ext cx="10515600" cy="1325563"/>
          </a:xfrm>
          <a:effectLst/>
        </p:spPr>
        <p:txBody>
          <a:bodyPr/>
          <a:lstStyle/>
          <a:p>
            <a:r>
              <a:rPr lang="en-US" dirty="0">
                <a:latin typeface="Georgia" panose="02040502050405020303" pitchFamily="18" charset="0"/>
                <a:cs typeface="Arial" panose="020B0604020202020204" pitchFamily="34" charset="0"/>
              </a:rPr>
              <a:t>University IT and the UBIT Webpage</a:t>
            </a:r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636B7F91-1426-49CA-B772-D5FA7D4DF850}"/>
              </a:ext>
            </a:extLst>
          </p:cNvPr>
          <p:cNvSpPr txBox="1">
            <a:spLocks/>
          </p:cNvSpPr>
          <p:nvPr/>
        </p:nvSpPr>
        <p:spPr>
          <a:xfrm>
            <a:off x="494168" y="1825624"/>
            <a:ext cx="10859632" cy="455632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5BBB"/>
              </a:buClr>
              <a:buFont typeface="Arial" panose="020B0604020202020204" pitchFamily="34" charset="0"/>
              <a:buChar char="•"/>
              <a:defRPr sz="2000" kern="120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5BBB"/>
              </a:buClr>
              <a:buFont typeface="Arial" panose="020B0604020202020204" pitchFamily="34" charset="0"/>
              <a:buChar char="•"/>
              <a:defRPr sz="2000" kern="120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5BBB"/>
              </a:buClr>
              <a:buFont typeface="LucidaGrande" charset="0"/>
              <a:buChar char="-"/>
              <a:defRPr sz="1800" kern="120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5BBB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5BBB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UBIT controls many of the broader University-wide services and systems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Visit the UBIT website for answers and resources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https://www.buffalo.edu/ubit.html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Software</a:t>
            </a:r>
          </a:p>
          <a:p>
            <a:pPr lvl="1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Office</a:t>
            </a:r>
          </a:p>
          <a:p>
            <a:pPr lvl="1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VPN</a:t>
            </a:r>
          </a:p>
          <a:p>
            <a:pPr lvl="2"/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Can be used to access licensed databases off campus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Guides, policies and technical documentation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Helpdesk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Alerts pertaining to current security concerns or service outages</a:t>
            </a:r>
          </a:p>
          <a:p>
            <a:endParaRPr 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093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01FF0DC-F3A8-4C8D-8118-71CF6AC9A88E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66927" y="2185416"/>
            <a:ext cx="7857225" cy="351140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Weekly emails pertaining to events and opportunities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Vitally important information pertinent to all law students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No required login to view the messages </a:t>
            </a:r>
            <a:r>
              <a:rPr lang="en-US" sz="2000" dirty="0">
                <a:latin typeface="Arial"/>
                <a:cs typeface="Arial"/>
                <a:hlinkClick r:id="rId2"/>
              </a:rPr>
              <a:t>https://www.law.buffalo.edu/sip</a:t>
            </a:r>
            <a:endParaRPr lang="en-US" sz="2000" dirty="0">
              <a:hlinkClick r:id="rId2"/>
            </a:endParaRPr>
          </a:p>
          <a:p>
            <a:pPr marL="285750" indent="-285750">
              <a:buChar char="•"/>
            </a:pPr>
            <a:endParaRPr lang="en-US" sz="2000" dirty="0"/>
          </a:p>
          <a:p>
            <a:endParaRPr lang="en-US" sz="200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2F9A80E-4159-4737-AF11-416D2655A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Georgia"/>
              </a:rPr>
              <a:t>School Information Portal (SIP)</a:t>
            </a:r>
          </a:p>
        </p:txBody>
      </p:sp>
    </p:spTree>
    <p:extLst>
      <p:ext uri="{BB962C8B-B14F-4D97-AF65-F5344CB8AC3E}">
        <p14:creationId xmlns:p14="http://schemas.microsoft.com/office/powerpoint/2010/main" val="2732214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01FF0DC-F3A8-4C8D-8118-71CF6AC9A88E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66927" y="2185416"/>
            <a:ext cx="9021791" cy="385646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Claim your Zoom Pro account by logging into </a:t>
            </a:r>
            <a:r>
              <a:rPr lang="en-US" sz="2000" dirty="0">
                <a:latin typeface="Arial"/>
                <a:cs typeface="Arial"/>
                <a:hlinkClick r:id="rId2"/>
              </a:rPr>
              <a:t>https://buffalo.zoom.us</a:t>
            </a:r>
            <a:r>
              <a:rPr lang="en-US" sz="2000" dirty="0">
                <a:latin typeface="Arial"/>
                <a:cs typeface="Arial"/>
              </a:rPr>
              <a:t> with your UB credentials.</a:t>
            </a: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Install the client for your computer from the same site</a:t>
            </a: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Always join or host meetings from the client software which is logged in with your UB account by clicking SSO</a:t>
            </a:r>
          </a:p>
          <a:p>
            <a:pPr marL="742315" lvl="1" indent="-285750">
              <a:buFont typeface="Arial" panose="020B0604020202020204" pitchFamily="34" charset="0"/>
              <a:buChar char="•"/>
            </a:pPr>
            <a:r>
              <a:rPr lang="en-US" sz="1800" spc="-50" dirty="0">
                <a:solidFill>
                  <a:srgbClr val="828383"/>
                </a:solidFill>
                <a:latin typeface="Arial"/>
                <a:cs typeface="Arial"/>
              </a:rPr>
              <a:t>Certain features of Zoom meetings can only be performed when done through the software.</a:t>
            </a:r>
            <a:endParaRPr lang="en-US" sz="1800" spc="-50">
              <a:solidFill>
                <a:srgbClr val="828383"/>
              </a:solidFill>
              <a:latin typeface="Arial"/>
              <a:cs typeface="Arial"/>
            </a:endParaRPr>
          </a:p>
          <a:p>
            <a:pPr marL="742315" lvl="1" indent="-285750">
              <a:buFont typeface="Arial" panose="020B0604020202020204" pitchFamily="34" charset="0"/>
              <a:buChar char="•"/>
            </a:pPr>
            <a:r>
              <a:rPr lang="en-US" sz="1800" spc="-50" dirty="0">
                <a:solidFill>
                  <a:srgbClr val="828383"/>
                </a:solidFill>
                <a:latin typeface="Arial"/>
                <a:cs typeface="Arial"/>
              </a:rPr>
              <a:t>Joining meetings from the website: </a:t>
            </a:r>
            <a:r>
              <a:rPr lang="en-US" sz="1800" spc="-50" dirty="0">
                <a:latin typeface="Arial"/>
                <a:cs typeface="Arial"/>
                <a:hlinkClick r:id="rId3"/>
              </a:rPr>
              <a:t>https://buffalo.zoom.us</a:t>
            </a:r>
            <a:endParaRPr lang="en-US" dirty="0">
              <a:latin typeface="Arial"/>
              <a:cs typeface="Arial"/>
            </a:endParaRPr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2F9A80E-4159-4737-AF11-416D2655A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Georgia"/>
              </a:rPr>
              <a:t>UB Zoom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6140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993B36B9-B9AC-407B-9B1B-3972AD74B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168" y="464713"/>
            <a:ext cx="10515600" cy="1325563"/>
          </a:xfrm>
        </p:spPr>
        <p:txBody>
          <a:bodyPr/>
          <a:lstStyle/>
          <a:p>
            <a:r>
              <a:rPr lang="en-US" dirty="0">
                <a:latin typeface="Georgia" panose="02040502050405020303" pitchFamily="18" charset="0"/>
                <a:cs typeface="Arial" panose="020B0604020202020204" pitchFamily="34" charset="0"/>
              </a:rPr>
              <a:t>UB File Systems</a:t>
            </a:r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35C1E092-AD6E-4DFB-97B1-65962D37E430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5BBB"/>
              </a:buClr>
              <a:buFont typeface="Arial" panose="020B0604020202020204" pitchFamily="34" charset="0"/>
              <a:buChar char="•"/>
              <a:defRPr sz="2000" kern="120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5BBB"/>
              </a:buClr>
              <a:buFont typeface="Arial" panose="020B0604020202020204" pitchFamily="34" charset="0"/>
              <a:buChar char="•"/>
              <a:defRPr sz="2000" kern="120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5BBB"/>
              </a:buClr>
              <a:buFont typeface="LucidaGrande" charset="0"/>
              <a:buChar char="-"/>
              <a:defRPr sz="1800" kern="1200" baseline="0">
                <a:solidFill>
                  <a:srgbClr val="828383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5BBB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5BBB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dirty="0">
                <a:latin typeface="Arial"/>
                <a:cs typeface="Arial"/>
              </a:rPr>
              <a:t>University at Buffalo File System (UBFS)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UB housed file storage</a:t>
            </a:r>
          </a:p>
          <a:p>
            <a:pPr lvl="2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Default save location when working on any Lab Workstation on campus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Follows you wherever YOU are logged in</a:t>
            </a:r>
          </a:p>
          <a:p>
            <a:pPr lvl="1"/>
            <a:r>
              <a:rPr lang="en-US" dirty="0">
                <a:latin typeface="Arial"/>
                <a:cs typeface="Arial"/>
              </a:rPr>
              <a:t>Can be accessed from personal devices (moderate setup) </a:t>
            </a:r>
            <a:endParaRPr lang="en-US" dirty="0">
              <a:latin typeface="Arial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Limited space (256MB)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Strict privileges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Third party cloud storage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Follows you wherever YOU are logged in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Can be accessed from personal devices (easy setup)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128GB space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Customizable privileges</a:t>
            </a:r>
          </a:p>
          <a:p>
            <a:pPr lvl="1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2" descr="UBbox">
            <a:hlinkClick r:id="rId2"/>
            <a:extLst>
              <a:ext uri="{FF2B5EF4-FFF2-40B4-BE49-F238E27FC236}">
                <a16:creationId xmlns:a16="http://schemas.microsoft.com/office/drawing/2014/main" id="{C5035361-9363-43D9-A5E9-9297CD34C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432" y="4123906"/>
            <a:ext cx="1504687" cy="384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Logo, company name&#10;&#10;Description automatically generated">
            <a:hlinkClick r:id="rId4"/>
            <a:extLst>
              <a:ext uri="{FF2B5EF4-FFF2-40B4-BE49-F238E27FC236}">
                <a16:creationId xmlns:a16="http://schemas.microsoft.com/office/drawing/2014/main" id="{7708009C-AF14-46FA-9384-A988D2DD9F2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327" t="32167" r="9537" b="38726"/>
          <a:stretch/>
        </p:blipFill>
        <p:spPr>
          <a:xfrm>
            <a:off x="1332689" y="4084996"/>
            <a:ext cx="2292254" cy="462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875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A6F13F1-590D-4725-88B0-1EAEE84B4789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66928" y="2185416"/>
            <a:ext cx="6855276" cy="3511409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All workstations are VDI (Virtual Desktop Infrastructure) devices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Virtual instance of a computer from a server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Slow login as each attempt counts as your first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Quick performance once logged in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All changes made to computer are reverted at logoff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Internet dependent (if network is down devices will not function)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5FBC3B7-6480-4290-98B8-FE10F5D68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Workstation Hardware Information</a:t>
            </a:r>
          </a:p>
        </p:txBody>
      </p:sp>
      <p:pic>
        <p:nvPicPr>
          <p:cNvPr id="5" name="Picture 2" descr="Image result for VDI">
            <a:extLst>
              <a:ext uri="{FF2B5EF4-FFF2-40B4-BE49-F238E27FC236}">
                <a16:creationId xmlns:a16="http://schemas.microsoft.com/office/drawing/2014/main" id="{B147F6A0-2C7B-4341-AA71-77BBDE19A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000" b="93000" l="2750" r="97250">
                        <a14:foregroundMark x1="26500" y1="48333" x2="26500" y2="48333"/>
                        <a14:foregroundMark x1="9250" y1="48000" x2="9250" y2="48000"/>
                        <a14:foregroundMark x1="7000" y1="49000" x2="7000" y2="49000"/>
                        <a14:foregroundMark x1="7250" y1="61000" x2="7250" y2="61000"/>
                        <a14:foregroundMark x1="34000" y1="37333" x2="34000" y2="37333"/>
                        <a14:foregroundMark x1="73500" y1="36333" x2="73500" y2="36333"/>
                        <a14:foregroundMark x1="76000" y1="52667" x2="76000" y2="52667"/>
                        <a14:foregroundMark x1="59500" y1="70333" x2="59500" y2="70333"/>
                        <a14:foregroundMark x1="63000" y1="92000" x2="63000" y2="92000"/>
                        <a14:foregroundMark x1="23000" y1="90000" x2="23000" y2="90000"/>
                        <a14:foregroundMark x1="14000" y1="27333" x2="14000" y2="27333"/>
                        <a14:foregroundMark x1="17750" y1="20000" x2="17750" y2="20000"/>
                        <a14:foregroundMark x1="40750" y1="6333" x2="40750" y2="6333"/>
                        <a14:foregroundMark x1="39500" y1="14333" x2="39500" y2="14333"/>
                        <a14:foregroundMark x1="65750" y1="9667" x2="65750" y2="9667"/>
                        <a14:foregroundMark x1="41750" y1="11667" x2="41750" y2="11667"/>
                        <a14:foregroundMark x1="66000" y1="16000" x2="66000" y2="16000"/>
                        <a14:foregroundMark x1="90250" y1="25667" x2="90250" y2="25667"/>
                        <a14:foregroundMark x1="86750" y1="32333" x2="86750" y2="32333"/>
                        <a14:foregroundMark x1="93750" y1="54667" x2="93750" y2="54667"/>
                        <a14:foregroundMark x1="91500" y1="65667" x2="91500" y2="65667"/>
                        <a14:foregroundMark x1="29250" y1="78333" x2="29250" y2="78333"/>
                        <a14:foregroundMark x1="22250" y1="90667" x2="22250" y2="90667"/>
                        <a14:foregroundMark x1="2750" y1="57333" x2="2750" y2="57333"/>
                        <a14:foregroundMark x1="17500" y1="25000" x2="17500" y2="25000"/>
                        <a14:foregroundMark x1="8750" y1="54333" x2="8750" y2="54333"/>
                        <a14:foregroundMark x1="26500" y1="83333" x2="26500" y2="83333"/>
                        <a14:foregroundMark x1="65500" y1="86333" x2="65500" y2="86333"/>
                        <a14:foregroundMark x1="90750" y1="58333" x2="90750" y2="58333"/>
                        <a14:foregroundMark x1="97250" y1="53333" x2="97250" y2="53333"/>
                        <a14:foregroundMark x1="66750" y1="14000" x2="66750" y2="14000"/>
                        <a14:foregroundMark x1="65750" y1="13667" x2="65750" y2="13667"/>
                        <a14:foregroundMark x1="86500" y1="28000" x2="86500" y2="28000"/>
                        <a14:foregroundMark x1="88250" y1="29333" x2="88250" y2="29333"/>
                        <a14:foregroundMark x1="68000" y1="14667" x2="68000" y2="14667"/>
                        <a14:foregroundMark x1="41750" y1="13333" x2="41750" y2="13333"/>
                        <a14:foregroundMark x1="19000" y1="26667" x2="19000" y2="26667"/>
                        <a14:foregroundMark x1="8500" y1="57000" x2="8500" y2="57000"/>
                        <a14:foregroundMark x1="11250" y1="55333" x2="11250" y2="55333"/>
                        <a14:foregroundMark x1="8000" y1="54333" x2="8000" y2="54333"/>
                        <a14:foregroundMark x1="7250" y1="54333" x2="7250" y2="54333"/>
                        <a14:foregroundMark x1="27750" y1="85667" x2="27750" y2="85667"/>
                        <a14:foregroundMark x1="69000" y1="93000" x2="69000" y2="93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5072" y="2512370"/>
            <a:ext cx="3810000" cy="285750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0813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EE4BD27-F9C0-4082-961B-400F6FFF28C8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66928" y="2185416"/>
            <a:ext cx="5717140" cy="3511409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err="1"/>
              <a:t>Cybrary</a:t>
            </a:r>
            <a:r>
              <a:rPr lang="en-US" sz="2000" dirty="0"/>
              <a:t> Workstations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Universally accessible by any UB student, capable of all the standard functions of a UB Lab Computer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Five stations located on the 3rd floor, south wall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Can print to WEPA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D8BB44E-C1FC-4CF5-AB23-3F2690045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Workstation Identification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2512FB-B3FD-45A8-9840-DAE5CAE2B8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536" y="2185416"/>
            <a:ext cx="4669536" cy="35021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8545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EE4BD27-F9C0-4082-961B-400F6FFF28C8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66928" y="2185416"/>
            <a:ext cx="6758000" cy="351140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Research Workstations</a:t>
            </a:r>
          </a:p>
          <a:p>
            <a:pPr marL="742315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Universally accessible by any UB student or individuals who are granted access, </a:t>
            </a:r>
            <a:r>
              <a:rPr lang="en-US" sz="1800" u="sng" dirty="0"/>
              <a:t>has no document creation / editing capabilities </a:t>
            </a:r>
          </a:p>
          <a:p>
            <a:pPr marL="742315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Located throughout the Law Library</a:t>
            </a:r>
          </a:p>
          <a:p>
            <a:pPr marL="1199515" lvl="2" indent="-285750">
              <a:buFont typeface="Arial" panose="020B0604020202020204" pitchFamily="34" charset="0"/>
              <a:buChar char="•"/>
            </a:pPr>
            <a:r>
              <a:rPr lang="en-US" dirty="0"/>
              <a:t>Two located on the 2nd floor, to the right of the stairs</a:t>
            </a:r>
          </a:p>
          <a:p>
            <a:pPr marL="1199515" lvl="2" indent="-285750">
              <a:buFont typeface="Arial" panose="020B0604020202020204" pitchFamily="34" charset="0"/>
              <a:buChar char="•"/>
            </a:pPr>
            <a:r>
              <a:rPr lang="en-US" dirty="0"/>
              <a:t>Two located on the 3rd floor, north wall</a:t>
            </a:r>
          </a:p>
          <a:p>
            <a:pPr marL="742315" lvl="1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Arial"/>
                <a:cs typeface="Arial"/>
              </a:rPr>
              <a:t>Printing and Office software are not available</a:t>
            </a:r>
            <a:endParaRPr lang="en-US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D8BB44E-C1FC-4CF5-AB23-3F2690045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Workstation Identification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3AB158-2B23-4DFA-B75D-450B1138CB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3439" y="1678842"/>
            <a:ext cx="3922877" cy="44988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578653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EE4BD27-F9C0-4082-961B-400F6FFF28C8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66928" y="2185416"/>
            <a:ext cx="6758000" cy="4380754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Law School Workstations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Accessible by UB Law students only, capable of all standard functions of a UB Lab Computer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Located throughout the Law Library</a:t>
            </a:r>
          </a:p>
          <a:p>
            <a:pPr marL="1200127" lvl="2" indent="-285750">
              <a:buFont typeface="Arial" panose="020B0604020202020204" pitchFamily="34" charset="0"/>
              <a:buChar char="•"/>
            </a:pPr>
            <a:r>
              <a:rPr lang="en-US" sz="1600" dirty="0"/>
              <a:t>Ten located on the 2nd floor around stairs</a:t>
            </a:r>
          </a:p>
          <a:p>
            <a:pPr marL="1200127" lvl="2" indent="-285750">
              <a:buFont typeface="Arial" panose="020B0604020202020204" pitchFamily="34" charset="0"/>
              <a:buChar char="•"/>
            </a:pPr>
            <a:r>
              <a:rPr lang="en-US" sz="1600" dirty="0"/>
              <a:t>Five located on the 5th floor</a:t>
            </a:r>
          </a:p>
          <a:p>
            <a:pPr marL="1200127" lvl="2" indent="-285750">
              <a:buFont typeface="Arial" panose="020B0604020202020204" pitchFamily="34" charset="0"/>
              <a:buChar char="•"/>
            </a:pPr>
            <a:r>
              <a:rPr lang="en-US" sz="1600" dirty="0"/>
              <a:t>Six located on the 7th floor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Can print to WEPA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D8BB44E-C1FC-4CF5-AB23-3F2690045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Workstation Identification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C0C0E4-6C12-4AFE-944B-6F88A16FC9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9"/>
          <a:stretch/>
        </p:blipFill>
        <p:spPr>
          <a:xfrm rot="5400000">
            <a:off x="7162399" y="1869074"/>
            <a:ext cx="4807626" cy="371107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126959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B7E3B00-D49E-4659-A17F-1FE17C63F1A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66928" y="2185416"/>
            <a:ext cx="7954502" cy="351140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UB students receive a semesterly quota of pages to print at any of 40 print station kiosks throughout the campus.</a:t>
            </a:r>
          </a:p>
          <a:p>
            <a:pPr marL="742315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500 pages for Spring and Fall</a:t>
            </a:r>
          </a:p>
          <a:p>
            <a:pPr marL="742315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200 pages for Summer (if enrolled)</a:t>
            </a:r>
          </a:p>
          <a:p>
            <a:pPr marL="742315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100 pages for Winter (if enrolled)</a:t>
            </a:r>
          </a:p>
          <a:p>
            <a:pPr marL="742315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Add more pages through Campus Cash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Two kiosks are located in O’Brian Hall</a:t>
            </a:r>
          </a:p>
          <a:p>
            <a:pPr marL="742315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/>
                <a:cs typeface="Arial"/>
              </a:rPr>
              <a:t>1</a:t>
            </a:r>
            <a:r>
              <a:rPr lang="en-US" sz="1600" baseline="30000" dirty="0">
                <a:latin typeface="Arial"/>
                <a:cs typeface="Arial"/>
              </a:rPr>
              <a:t>st</a:t>
            </a:r>
            <a:r>
              <a:rPr lang="en-US" sz="1600" dirty="0">
                <a:latin typeface="Arial"/>
                <a:cs typeface="Arial"/>
              </a:rPr>
              <a:t> Floor Lobby</a:t>
            </a:r>
            <a:endParaRPr lang="en-US" sz="1600" dirty="0"/>
          </a:p>
          <a:p>
            <a:pPr marL="742315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/>
                <a:cs typeface="Arial"/>
              </a:rPr>
              <a:t>2</a:t>
            </a:r>
            <a:r>
              <a:rPr lang="en-US" sz="1600" baseline="30000" dirty="0">
                <a:latin typeface="Arial"/>
                <a:cs typeface="Arial"/>
              </a:rPr>
              <a:t>nd</a:t>
            </a:r>
            <a:r>
              <a:rPr lang="en-US" sz="1600" dirty="0">
                <a:latin typeface="Arial"/>
                <a:cs typeface="Arial"/>
              </a:rPr>
              <a:t> Floor Outside the Library Entrance</a:t>
            </a: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Flexible printing options (mobile device, personal computer, computing site, email, USB)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Information and resources can be found on the UB Print Anywhere site </a:t>
            </a:r>
            <a:r>
              <a:rPr lang="en-US" dirty="0">
                <a:hlinkClick r:id="rId2"/>
              </a:rPr>
              <a:t>http://www.buffalo.edu/ubit/services/print-anywhere.html</a:t>
            </a:r>
            <a:r>
              <a:rPr lang="en-US" dirty="0"/>
              <a:t>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6E48E8C-4586-46AD-BFB4-6F76926A5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UB Print Anywhere (powered by </a:t>
            </a:r>
            <a:r>
              <a:rPr lang="en-US" dirty="0" err="1"/>
              <a:t>Wepa</a:t>
            </a:r>
            <a:r>
              <a:rPr lang="en-US" dirty="0"/>
              <a:t>)</a:t>
            </a:r>
          </a:p>
        </p:txBody>
      </p:sp>
      <p:pic>
        <p:nvPicPr>
          <p:cNvPr id="6" name="Picture 5" descr="Funnel chart&#10;&#10;Description automatically generated">
            <a:extLst>
              <a:ext uri="{FF2B5EF4-FFF2-40B4-BE49-F238E27FC236}">
                <a16:creationId xmlns:a16="http://schemas.microsoft.com/office/drawing/2014/main" id="{9EFD82DC-D57E-42A5-990D-7219ABE91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0536" y="2529115"/>
            <a:ext cx="2566081" cy="3008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7737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3EAC948-080D-42B9-9097-D4DD2317F69B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66928" y="2185416"/>
            <a:ext cx="7195744" cy="442939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UB students receive an annual quota of pages to print on the 2</a:t>
            </a:r>
            <a:r>
              <a:rPr lang="en-US" sz="2000" baseline="30000" dirty="0">
                <a:latin typeface="Arial"/>
                <a:cs typeface="Arial"/>
              </a:rPr>
              <a:t>nd</a:t>
            </a:r>
            <a:r>
              <a:rPr lang="en-US" sz="2000" dirty="0">
                <a:latin typeface="Arial"/>
                <a:cs typeface="Arial"/>
              </a:rPr>
              <a:t> and 5</a:t>
            </a:r>
            <a:r>
              <a:rPr lang="en-US" sz="2000" baseline="30000" dirty="0">
                <a:latin typeface="Arial"/>
                <a:cs typeface="Arial"/>
              </a:rPr>
              <a:t>th</a:t>
            </a:r>
            <a:r>
              <a:rPr lang="en-US" sz="2000" dirty="0">
                <a:latin typeface="Arial"/>
                <a:cs typeface="Arial"/>
              </a:rPr>
              <a:t> floor of the Law Library.</a:t>
            </a:r>
          </a:p>
          <a:p>
            <a:pPr marL="742315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500 pages per year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Print from your personal computer only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Information and resources can be found on the School of Law Mobility Print site </a:t>
            </a:r>
            <a:r>
              <a:rPr lang="en-US" sz="2000" dirty="0">
                <a:latin typeface="Arial"/>
                <a:cs typeface="Arial"/>
                <a:hlinkClick r:id="rId2"/>
              </a:rPr>
              <a:t>https://mobilityprint.law.buffalo.edu/</a:t>
            </a:r>
            <a:endParaRPr lang="en-US" sz="2000" dirty="0"/>
          </a:p>
          <a:p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194AC72-499F-457B-A174-7B6F80533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School of Law Mobility Print</a:t>
            </a:r>
          </a:p>
        </p:txBody>
      </p:sp>
    </p:spTree>
    <p:extLst>
      <p:ext uri="{BB962C8B-B14F-4D97-AF65-F5344CB8AC3E}">
        <p14:creationId xmlns:p14="http://schemas.microsoft.com/office/powerpoint/2010/main" val="3593105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6EB230A-33B0-4A57-AC90-1385F66876C7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66928" y="2185416"/>
            <a:ext cx="6495353" cy="404028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The printer on the 5th floor is capable of scanning single and multi-page documents. Scan custom sizes for books or non-standard documents.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Book scan and single scans can be cumbersome, these types of scans are best suited to the scan stations on the </a:t>
            </a:r>
            <a:r>
              <a:rPr lang="en-US" sz="2000">
                <a:latin typeface="Arial"/>
                <a:cs typeface="Arial"/>
              </a:rPr>
              <a:t>2nd or 5th </a:t>
            </a:r>
            <a:r>
              <a:rPr lang="en-US" sz="2000" dirty="0">
                <a:latin typeface="Arial"/>
                <a:cs typeface="Arial"/>
              </a:rPr>
              <a:t>floor.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Requires a valid email address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Defaulted file type is PDF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Directions are available at the printer itself and online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Cannot make copies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026139A-EC0B-48B4-A727-C2A2BE995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Scanning on 5th Floor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AFE47C-109C-437F-ABDA-F52EAAC641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03" t="33915" r="6938" b="27264"/>
          <a:stretch/>
        </p:blipFill>
        <p:spPr>
          <a:xfrm rot="5400000">
            <a:off x="7235721" y="2559892"/>
            <a:ext cx="4979743" cy="250155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72284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E986333-8CFB-44BE-8BEA-84D3F14DE8C4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66928" y="2185416"/>
            <a:ext cx="5960332" cy="3511409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Scan Stations on the 2nd floor are capable of scanning single page documents. Can scan custom sizes for books or non-legal documents very easily.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Multiple outputs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Scan to email, USB, barcode, cloud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Can scan as many file extensions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Cannot make copies</a:t>
            </a:r>
          </a:p>
          <a:p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883EDE3-C0C5-40BA-AF41-A114184D5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Scanning on Scan Stations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CF1C84-672B-44AF-BF44-514C103611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84555" y="1918589"/>
            <a:ext cx="4782312" cy="358673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933480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25B664D-C5CD-4469-BB26-9E14F0BDF6D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66928" y="2185416"/>
            <a:ext cx="8071234" cy="351140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 err="1"/>
              <a:t>Examplify</a:t>
            </a:r>
            <a:r>
              <a:rPr lang="en-US" dirty="0"/>
              <a:t> is an exam delivery software licensed by </a:t>
            </a:r>
            <a:r>
              <a:rPr lang="en-US" dirty="0" err="1"/>
              <a:t>ExamSoft</a:t>
            </a:r>
            <a:r>
              <a:rPr lang="en-US" dirty="0"/>
              <a:t> Worldwide Inc. The program serves as a simplified word processor that enables students to take an examination on a laptop computer. </a:t>
            </a:r>
            <a:r>
              <a:rPr lang="en-US" dirty="0" err="1"/>
              <a:t>Examplify</a:t>
            </a:r>
            <a:r>
              <a:rPr lang="en-US" dirty="0"/>
              <a:t> provides instructors the ability to lock down all Windows applications thereby providing exam security.</a:t>
            </a:r>
          </a:p>
          <a:p>
            <a:r>
              <a:rPr lang="en-US" dirty="0">
                <a:latin typeface="Arial"/>
                <a:cs typeface="Arial"/>
              </a:rPr>
              <a:t>If you are taking an exam through </a:t>
            </a:r>
            <a:r>
              <a:rPr lang="en-US" dirty="0" err="1">
                <a:latin typeface="Arial"/>
                <a:cs typeface="Arial"/>
              </a:rPr>
              <a:t>Examplify</a:t>
            </a:r>
            <a:r>
              <a:rPr lang="en-US" dirty="0">
                <a:latin typeface="Arial"/>
                <a:cs typeface="Arial"/>
              </a:rPr>
              <a:t>, you are expected to provide your own </a:t>
            </a:r>
            <a:r>
              <a:rPr lang="en-US" dirty="0" err="1">
                <a:latin typeface="Arial"/>
                <a:cs typeface="Arial"/>
              </a:rPr>
              <a:t>Examplify</a:t>
            </a:r>
            <a:r>
              <a:rPr lang="en-US" dirty="0">
                <a:latin typeface="Arial"/>
                <a:cs typeface="Arial"/>
              </a:rPr>
              <a:t> capable device.</a:t>
            </a:r>
          </a:p>
          <a:p>
            <a:r>
              <a:rPr lang="en-US" dirty="0"/>
              <a:t>Information and resources can be found on the Law School Records and Registration site: </a:t>
            </a:r>
            <a:r>
              <a:rPr lang="en-US" dirty="0">
                <a:hlinkClick r:id="rId2"/>
              </a:rPr>
              <a:t>https://www.law.buffalo.edu/registrar/exam-policies-procedures/taking-exams/examplify-information.html</a:t>
            </a:r>
            <a:r>
              <a:rPr lang="en-US" dirty="0"/>
              <a:t>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32C898D-C732-45B9-8D9A-0D2EAD9B4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Exams using </a:t>
            </a:r>
            <a:r>
              <a:rPr lang="en-US" dirty="0" err="1"/>
              <a:t>Examplify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392855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569467" y="2189263"/>
            <a:ext cx="9000045" cy="4591783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>
                <a:latin typeface="Arial"/>
                <a:cs typeface="Arial"/>
              </a:rPr>
              <a:t>Where to Find IT Resources</a:t>
            </a:r>
            <a:endParaRPr lang="en-US" sz="14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>
                <a:latin typeface="Arial"/>
                <a:cs typeface="Arial"/>
              </a:rPr>
              <a:t>	Visit Law IT website </a:t>
            </a:r>
            <a:r>
              <a:rPr lang="en-US" sz="1400" dirty="0">
                <a:latin typeface="Arial"/>
                <a:cs typeface="Arial"/>
                <a:hlinkClick r:id="rId3"/>
              </a:rPr>
              <a:t>https://www.law.buffalo.edu/law-it.html</a:t>
            </a:r>
            <a:r>
              <a:rPr lang="en-US" sz="1400" dirty="0">
                <a:latin typeface="Arial"/>
                <a:cs typeface="Arial"/>
              </a:rPr>
              <a:t> </a:t>
            </a:r>
            <a:endParaRPr lang="en-US" sz="14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>
                <a:latin typeface="Arial"/>
                <a:cs typeface="Arial"/>
              </a:rPr>
              <a:t>	Visit UBIT website </a:t>
            </a:r>
            <a:r>
              <a:rPr lang="en-US" sz="1400" dirty="0">
                <a:latin typeface="Arial"/>
                <a:cs typeface="Arial"/>
                <a:hlinkClick r:id="rId4"/>
              </a:rPr>
              <a:t>http://www.buffalo.edu/ubit.html</a:t>
            </a:r>
            <a:r>
              <a:rPr lang="en-US" sz="1400" dirty="0">
                <a:latin typeface="Arial"/>
                <a:cs typeface="Arial"/>
              </a:rPr>
              <a:t> </a:t>
            </a:r>
            <a:endParaRPr lang="en-US" sz="14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		Alerts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		Security – phishing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		Software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>
                <a:latin typeface="Arial"/>
                <a:cs typeface="Arial"/>
              </a:rPr>
              <a:t>Zoom Best Practices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	Claim your account </a:t>
            </a:r>
            <a:r>
              <a:rPr lang="en-US" sz="1400" dirty="0">
                <a:hlinkClick r:id="rId5"/>
              </a:rPr>
              <a:t>https://buffalo.zoom.us</a:t>
            </a:r>
            <a:r>
              <a:rPr lang="en-US" sz="1400" dirty="0"/>
              <a:t> 	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	Always login to Zoom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	Requirements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Printing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	UB Print Anywhere </a:t>
            </a:r>
            <a:r>
              <a:rPr lang="en-US" sz="1400" dirty="0">
                <a:hlinkClick r:id="rId6"/>
              </a:rPr>
              <a:t>https://www.buffalo.edu/ubit/services/print-anywhere.html</a:t>
            </a:r>
            <a:r>
              <a:rPr lang="en-US" sz="1400" dirty="0"/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	Law Mobility Print </a:t>
            </a:r>
            <a:r>
              <a:rPr lang="en-US" sz="1400" dirty="0">
                <a:hlinkClick r:id="rId7"/>
              </a:rPr>
              <a:t>https://mobilityprint.law.buffalo.edu/</a:t>
            </a:r>
            <a:r>
              <a:rPr lang="en-US" sz="1400" dirty="0"/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Lab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	</a:t>
            </a:r>
            <a:r>
              <a:rPr lang="en-US" sz="1400" dirty="0">
                <a:hlinkClick r:id="rId8"/>
              </a:rPr>
              <a:t>https://law.lib.buffalo.edu/use/computers-scanners/</a:t>
            </a:r>
            <a:r>
              <a:rPr lang="en-US" sz="1400" dirty="0"/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	Wipe before you use!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Exams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>
                <a:latin typeface="Arial"/>
                <a:cs typeface="Arial"/>
              </a:rPr>
              <a:t>	</a:t>
            </a:r>
            <a:r>
              <a:rPr lang="en-US" sz="1400" dirty="0" err="1">
                <a:latin typeface="Arial"/>
                <a:cs typeface="Arial"/>
              </a:rPr>
              <a:t>Examplify</a:t>
            </a:r>
            <a:r>
              <a:rPr lang="en-US" sz="1400" dirty="0">
                <a:latin typeface="Arial"/>
                <a:cs typeface="Arial"/>
              </a:rPr>
              <a:t> Download Link – </a:t>
            </a:r>
            <a:r>
              <a:rPr lang="en-US" sz="1400" dirty="0">
                <a:latin typeface="Arial"/>
                <a:cs typeface="Arial"/>
                <a:hlinkClick r:id="rId9"/>
              </a:rPr>
              <a:t>https://examsoft.com/buffalolaw</a:t>
            </a:r>
            <a:r>
              <a:rPr lang="en-US" sz="1400" dirty="0">
                <a:latin typeface="Arial"/>
                <a:cs typeface="Arial"/>
              </a:rPr>
              <a:t> </a:t>
            </a:r>
            <a:endParaRPr lang="en-US" sz="1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Georgia"/>
              </a:rPr>
              <a:t>Topics to review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157633"/>
      </p:ext>
    </p:extLst>
  </p:cSld>
  <p:clrMapOvr>
    <a:masterClrMapping/>
  </p:clrMapOvr>
</p:sld>
</file>

<file path=ppt/theme/theme1.xml><?xml version="1.0" encoding="utf-8"?>
<a:theme xmlns:a="http://schemas.openxmlformats.org/drawingml/2006/main" name="UB Powerpoint Template">
  <a:themeElements>
    <a:clrScheme name="UB Color Palette">
      <a:dk1>
        <a:srgbClr val="666666"/>
      </a:dk1>
      <a:lt1>
        <a:srgbClr val="FFFFFF"/>
      </a:lt1>
      <a:dk2>
        <a:srgbClr val="005BBB"/>
      </a:dk2>
      <a:lt2>
        <a:srgbClr val="FFFFFF"/>
      </a:lt2>
      <a:accent1>
        <a:srgbClr val="005BBB"/>
      </a:accent1>
      <a:accent2>
        <a:srgbClr val="41B6E6"/>
      </a:accent2>
      <a:accent3>
        <a:srgbClr val="E56D54"/>
      </a:accent3>
      <a:accent4>
        <a:srgbClr val="666666"/>
      </a:accent4>
      <a:accent5>
        <a:srgbClr val="007681"/>
      </a:accent5>
      <a:accent6>
        <a:srgbClr val="003E51"/>
      </a:accent6>
      <a:hlink>
        <a:srgbClr val="186BB7"/>
      </a:hlink>
      <a:folHlink>
        <a:srgbClr val="D86A4E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_Template_WIDE" id="{320877F5-9057-5044-9670-55C377C33490}" vid="{043CC7DF-15AC-0F49-A0D1-304573C219B6}"/>
    </a:ext>
  </a:extLst>
</a:theme>
</file>

<file path=ppt/theme/theme2.xml><?xml version="1.0" encoding="utf-8"?>
<a:theme xmlns:a="http://schemas.openxmlformats.org/drawingml/2006/main" name="1_UB Powerpoint Template">
  <a:themeElements>
    <a:clrScheme name="UB Color Palette">
      <a:dk1>
        <a:srgbClr val="666666"/>
      </a:dk1>
      <a:lt1>
        <a:srgbClr val="FFFFFF"/>
      </a:lt1>
      <a:dk2>
        <a:srgbClr val="005BBB"/>
      </a:dk2>
      <a:lt2>
        <a:srgbClr val="FFFFFF"/>
      </a:lt2>
      <a:accent1>
        <a:srgbClr val="005BBB"/>
      </a:accent1>
      <a:accent2>
        <a:srgbClr val="41B6E6"/>
      </a:accent2>
      <a:accent3>
        <a:srgbClr val="E56D54"/>
      </a:accent3>
      <a:accent4>
        <a:srgbClr val="666666"/>
      </a:accent4>
      <a:accent5>
        <a:srgbClr val="007681"/>
      </a:accent5>
      <a:accent6>
        <a:srgbClr val="003E51"/>
      </a:accent6>
      <a:hlink>
        <a:srgbClr val="186BB7"/>
      </a:hlink>
      <a:folHlink>
        <a:srgbClr val="D86A4E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_Template_WIDE" id="{320877F5-9057-5044-9670-55C377C33490}" vid="{043CC7DF-15AC-0F49-A0D1-304573C219B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355D22E22DFFF49A400094DFEB832DD" ma:contentTypeVersion="12" ma:contentTypeDescription="Create a new document." ma:contentTypeScope="" ma:versionID="5618fb61ccb4d0a57221ae4d11213f99">
  <xsd:schema xmlns:xsd="http://www.w3.org/2001/XMLSchema" xmlns:xs="http://www.w3.org/2001/XMLSchema" xmlns:p="http://schemas.microsoft.com/office/2006/metadata/properties" xmlns:ns2="16a912ae-1c04-4f23-b4a2-2ba03acd98b0" xmlns:ns3="5627a17d-8673-4f7f-adf6-0525a843c22c" targetNamespace="http://schemas.microsoft.com/office/2006/metadata/properties" ma:root="true" ma:fieldsID="dc94f7d8403b300ae654d47261df923b" ns2:_="" ns3:_="">
    <xsd:import namespace="16a912ae-1c04-4f23-b4a2-2ba03acd98b0"/>
    <xsd:import namespace="5627a17d-8673-4f7f-adf6-0525a843c22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a912ae-1c04-4f23-b4a2-2ba03acd98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27a17d-8673-4f7f-adf6-0525a843c22c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44C05D8-F1FC-4D3F-BDFD-707E6522AB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0926414-46C8-416E-951F-61F0526A4A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6a912ae-1c04-4f23-b4a2-2ba03acd98b0"/>
    <ds:schemaRef ds:uri="5627a17d-8673-4f7f-adf6-0525a843c22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B1B14A8-F238-46CF-8F42-3F6351D659DE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9014</TotalTime>
  <Words>1143</Words>
  <Application>Microsoft Office PowerPoint</Application>
  <PresentationFormat>Widescreen</PresentationFormat>
  <Paragraphs>148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UB Powerpoint Template</vt:lpstr>
      <vt:lpstr>1_UB Powerpoint Template</vt:lpstr>
      <vt:lpstr>Let’s Talk Technology</vt:lpstr>
      <vt:lpstr>Law IT/AV Staff and Contacts</vt:lpstr>
      <vt:lpstr>Law IT and the Law IT Webpage</vt:lpstr>
      <vt:lpstr>University IT and the UBIT Webpage</vt:lpstr>
      <vt:lpstr>School Information Portal (SIP)</vt:lpstr>
      <vt:lpstr>UB Zoom</vt:lpstr>
      <vt:lpstr>UB File Systems</vt:lpstr>
      <vt:lpstr>Workstation Hardware Information</vt:lpstr>
      <vt:lpstr>Workstation Identification</vt:lpstr>
      <vt:lpstr>Workstation Identification</vt:lpstr>
      <vt:lpstr>Workstation Identification</vt:lpstr>
      <vt:lpstr>UB Print Anywhere (powered by Wepa)</vt:lpstr>
      <vt:lpstr>School of Law Mobility Print</vt:lpstr>
      <vt:lpstr>Scanning on 5th Floor</vt:lpstr>
      <vt:lpstr>Scanning on Scan Stations</vt:lpstr>
      <vt:lpstr>Exams using Examplify </vt:lpstr>
      <vt:lpstr>Topics to review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UB Powerpoint Template</dc:title>
  <dc:subject/>
  <dc:creator>Microsoft Office User</dc:creator>
  <cp:keywords/>
  <dc:description/>
  <cp:lastModifiedBy>Brandon Tubinis</cp:lastModifiedBy>
  <cp:revision>327</cp:revision>
  <cp:lastPrinted>2015-10-19T19:01:41Z</cp:lastPrinted>
  <dcterms:created xsi:type="dcterms:W3CDTF">2016-06-28T14:05:07Z</dcterms:created>
  <dcterms:modified xsi:type="dcterms:W3CDTF">2021-08-23T12:22:29Z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0x010100D355D22E22DFFF49A400094DFEB832DD</vt:lpwstr>
  </property>
</Properties>
</file>