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7772400" cy="100584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BBB"/>
    <a:srgbClr val="006570"/>
    <a:srgbClr val="00A69C"/>
    <a:srgbClr val="002F56"/>
    <a:srgbClr val="2F9FD0"/>
    <a:srgbClr val="E56D54"/>
    <a:srgbClr val="6DA04B"/>
    <a:srgbClr val="6DA0AF"/>
    <a:srgbClr val="666666"/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0" autoAdjust="0"/>
    <p:restoredTop sz="94660"/>
  </p:normalViewPr>
  <p:slideViewPr>
    <p:cSldViewPr snapToGrid="0">
      <p:cViewPr varScale="1">
        <p:scale>
          <a:sx n="66" d="100"/>
          <a:sy n="66" d="100"/>
        </p:scale>
        <p:origin x="19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1646133"/>
            <a:ext cx="6606540" cy="3501813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734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20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2507618"/>
            <a:ext cx="6703695" cy="4184014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6731215"/>
            <a:ext cx="6703695" cy="220027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/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75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1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075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535519"/>
            <a:ext cx="6703695" cy="19441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2465706"/>
            <a:ext cx="3288089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3674110"/>
            <a:ext cx="3288089" cy="54040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327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794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93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724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892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57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442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3D3D3-E264-4553-8556-795D65870B0F}" type="datetimeFigureOut">
              <a:rPr lang="en-US" smtClean="0"/>
              <a:t>1/16/2020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73465D-B9BE-4840-B302-A40F85BD1A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242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tfodunsi@buffalo.ed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" name="Straight Arrow Connector 69"/>
          <p:cNvCxnSpPr/>
          <p:nvPr/>
        </p:nvCxnSpPr>
        <p:spPr>
          <a:xfrm flipH="1">
            <a:off x="883313" y="4533115"/>
            <a:ext cx="1475924" cy="2124"/>
          </a:xfrm>
          <a:prstGeom prst="straightConnector1">
            <a:avLst/>
          </a:prstGeom>
          <a:ln w="20320">
            <a:solidFill>
              <a:srgbClr val="00A69C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H="1">
            <a:off x="656733" y="8677391"/>
            <a:ext cx="1731354" cy="17079"/>
          </a:xfrm>
          <a:prstGeom prst="straightConnector1">
            <a:avLst/>
          </a:prstGeom>
          <a:ln w="20320">
            <a:solidFill>
              <a:srgbClr val="002F56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flipH="1">
            <a:off x="656733" y="7263749"/>
            <a:ext cx="1731353" cy="8183"/>
          </a:xfrm>
          <a:prstGeom prst="straightConnector1">
            <a:avLst/>
          </a:prstGeom>
          <a:ln w="20320">
            <a:solidFill>
              <a:srgbClr val="2F9FD0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H="1" flipV="1">
            <a:off x="784035" y="5878903"/>
            <a:ext cx="1560012" cy="12004"/>
          </a:xfrm>
          <a:prstGeom prst="straightConnector1">
            <a:avLst/>
          </a:prstGeom>
          <a:ln w="20320">
            <a:solidFill>
              <a:srgbClr val="006570"/>
            </a:solidFill>
            <a:prstDash val="dash"/>
            <a:headEnd type="triangle" w="lg" len="med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0" y="0"/>
            <a:ext cx="7772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87375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87375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87375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87375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87375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87375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87375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87375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87375" algn="l"/>
                <a:tab pos="64008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7375" algn="l"/>
                <a:tab pos="6400800" algn="l"/>
              </a:tabLst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kumimoji="0" lang="en-US" altLang="en-US" sz="5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7375" algn="l"/>
                <a:tab pos="6400800" algn="l"/>
              </a:tabLst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52" name="Group 51"/>
          <p:cNvGrpSpPr/>
          <p:nvPr/>
        </p:nvGrpSpPr>
        <p:grpSpPr>
          <a:xfrm>
            <a:off x="159899" y="228600"/>
            <a:ext cx="7298055" cy="1115060"/>
            <a:chOff x="0" y="0"/>
            <a:chExt cx="7298673" cy="1115060"/>
          </a:xfrm>
        </p:grpSpPr>
        <p:sp>
          <p:nvSpPr>
            <p:cNvPr id="53" name="Rectangle 52"/>
            <p:cNvSpPr/>
            <p:nvPr/>
          </p:nvSpPr>
          <p:spPr>
            <a:xfrm>
              <a:off x="95250" y="0"/>
              <a:ext cx="7203423" cy="1115060"/>
            </a:xfrm>
            <a:prstGeom prst="rect">
              <a:avLst/>
            </a:prstGeom>
            <a:solidFill>
              <a:srgbClr val="005BBB"/>
            </a:solidFill>
            <a:ln>
              <a:solidFill>
                <a:srgbClr val="005BBB"/>
              </a:solidFill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pic>
          <p:nvPicPr>
            <p:cNvPr id="54" name="Picture 53" descr="S:\Employees\Dept_Public-Relations\! Images &amp; Photos\! School of Law - Logos (New - 2016)\School-of-Law-RGB-Whit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1700" y="257175"/>
              <a:ext cx="2771775" cy="561975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55" name="Straight Connector 54"/>
            <p:cNvCxnSpPr/>
            <p:nvPr/>
          </p:nvCxnSpPr>
          <p:spPr>
            <a:xfrm flipV="1">
              <a:off x="0" y="981075"/>
              <a:ext cx="7241537" cy="9530"/>
            </a:xfrm>
            <a:prstGeom prst="line">
              <a:avLst/>
            </a:prstGeom>
            <a:ln w="9525"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Text Box 1"/>
          <p:cNvSpPr txBox="1"/>
          <p:nvPr/>
        </p:nvSpPr>
        <p:spPr>
          <a:xfrm>
            <a:off x="435186" y="1500745"/>
            <a:ext cx="5268927" cy="1008507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4155440" algn="l"/>
                <a:tab pos="5125720" algn="l"/>
              </a:tabLst>
            </a:pPr>
            <a:r>
              <a:rPr lang="en-US" sz="3200" b="1" dirty="0">
                <a:solidFill>
                  <a:srgbClr val="00A69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Erie County Family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4155440" algn="l"/>
                <a:tab pos="5125720" algn="l"/>
              </a:tabLst>
            </a:pPr>
            <a:r>
              <a:rPr lang="en-US" sz="3200" b="1" dirty="0">
                <a:solidFill>
                  <a:srgbClr val="00A69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Court Visit</a:t>
            </a:r>
            <a:r>
              <a:rPr lang="en-US" sz="2600" b="1" dirty="0">
                <a:solidFill>
                  <a:srgbClr val="00A69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600" b="1" dirty="0">
                <a:solidFill>
                  <a:srgbClr val="00A69C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7F7F7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One Niagara Plaza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  <a:tabLst>
                <a:tab pos="4155440" algn="l"/>
                <a:tab pos="5125720" algn="l"/>
              </a:tabLst>
            </a:pPr>
            <a:r>
              <a:rPr lang="en-US" sz="1600" b="1" dirty="0">
                <a:solidFill>
                  <a:srgbClr val="7F7F7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Buffalo, NY 14202</a:t>
            </a:r>
            <a:r>
              <a:rPr lang="en-US" sz="2600" b="1" dirty="0">
                <a:solidFill>
                  <a:srgbClr val="FF5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600" b="1" dirty="0">
                <a:solidFill>
                  <a:srgbClr val="FF5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005BBB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Friday, February 28th</a:t>
            </a:r>
            <a:r>
              <a:rPr lang="en-US" sz="2800" b="1" dirty="0">
                <a:solidFill>
                  <a:srgbClr val="005BB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solidFill>
                  <a:srgbClr val="005BB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sz="2800" dirty="0">
              <a:effectLst/>
              <a:latin typeface="Century Schoolbook" panose="02040604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8" name="Text Box 14"/>
          <p:cNvSpPr txBox="1"/>
          <p:nvPr/>
        </p:nvSpPr>
        <p:spPr>
          <a:xfrm>
            <a:off x="435186" y="3422848"/>
            <a:ext cx="2824758" cy="609474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lnSpc>
                <a:spcPts val="24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400" b="1" dirty="0">
                <a:solidFill>
                  <a:srgbClr val="E56A5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8:45am – 1:30 pm</a:t>
            </a:r>
            <a:endParaRPr lang="en-US" sz="2600" dirty="0">
              <a:effectLst/>
              <a:latin typeface="Century Schoolbook" panose="02040604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55140" y="4038365"/>
            <a:ext cx="1674825" cy="1147149"/>
          </a:xfrm>
          <a:prstGeom prst="rect">
            <a:avLst/>
          </a:prstGeom>
          <a:solidFill>
            <a:srgbClr val="00A69C"/>
          </a:solidFill>
          <a:ln>
            <a:solidFill>
              <a:srgbClr val="00A6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A69C"/>
              </a:solidFill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275814" y="5340692"/>
            <a:ext cx="1671476" cy="1152144"/>
          </a:xfrm>
          <a:prstGeom prst="rect">
            <a:avLst/>
          </a:prstGeom>
          <a:solidFill>
            <a:srgbClr val="006570"/>
          </a:solidFill>
          <a:ln>
            <a:solidFill>
              <a:srgbClr val="00657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Rectangle 75"/>
          <p:cNvSpPr/>
          <p:nvPr/>
        </p:nvSpPr>
        <p:spPr>
          <a:xfrm>
            <a:off x="321351" y="8100586"/>
            <a:ext cx="1673352" cy="1147149"/>
          </a:xfrm>
          <a:prstGeom prst="rect">
            <a:avLst/>
          </a:prstGeom>
          <a:solidFill>
            <a:srgbClr val="002F56"/>
          </a:solidFill>
          <a:ln>
            <a:solidFill>
              <a:srgbClr val="002F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/>
          <p:cNvSpPr/>
          <p:nvPr/>
        </p:nvSpPr>
        <p:spPr>
          <a:xfrm>
            <a:off x="293140" y="6689633"/>
            <a:ext cx="1674825" cy="1152144"/>
          </a:xfrm>
          <a:prstGeom prst="rect">
            <a:avLst/>
          </a:prstGeom>
          <a:solidFill>
            <a:srgbClr val="2F9FD0"/>
          </a:solidFill>
          <a:ln>
            <a:solidFill>
              <a:srgbClr val="2F9F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255141" y="3885263"/>
            <a:ext cx="7202814" cy="45719"/>
          </a:xfrm>
          <a:prstGeom prst="rect">
            <a:avLst/>
          </a:prstGeom>
          <a:solidFill>
            <a:srgbClr val="005BBB"/>
          </a:solidFill>
          <a:ln>
            <a:solidFill>
              <a:srgbClr val="005B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10465" y="4358817"/>
            <a:ext cx="16368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WHAT?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/>
          </a:p>
        </p:txBody>
      </p:sp>
      <p:sp>
        <p:nvSpPr>
          <p:cNvPr id="80" name="TextBox 79"/>
          <p:cNvSpPr txBox="1"/>
          <p:nvPr/>
        </p:nvSpPr>
        <p:spPr>
          <a:xfrm>
            <a:off x="284273" y="5739988"/>
            <a:ext cx="15480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WHO?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81" name="TextBox 80"/>
          <p:cNvSpPr txBox="1"/>
          <p:nvPr/>
        </p:nvSpPr>
        <p:spPr>
          <a:xfrm>
            <a:off x="245093" y="7073752"/>
            <a:ext cx="162637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HOW?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2576683" y="4074958"/>
            <a:ext cx="460151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1775" marR="0" lvl="0" indent="-231775">
              <a:spcBef>
                <a:spcPts val="0"/>
              </a:spcBef>
              <a:spcAft>
                <a:spcPts val="0"/>
              </a:spcAft>
              <a:buClr>
                <a:srgbClr val="00A69C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Learn about family court and meet the dedicated people who make the system work!  </a:t>
            </a:r>
          </a:p>
          <a:p>
            <a:pPr marL="231775" marR="0" lvl="0" indent="-231775">
              <a:spcBef>
                <a:spcPts val="0"/>
              </a:spcBef>
              <a:spcAft>
                <a:spcPts val="0"/>
              </a:spcAft>
              <a:buClr>
                <a:srgbClr val="00A69C"/>
              </a:buClr>
              <a:buSzPct val="140000"/>
              <a:buFont typeface="Arial" panose="020B0604020202020204" pitchFamily="34" charset="0"/>
              <a:buChar char="•"/>
            </a:pPr>
            <a:endParaRPr lang="en-US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31775" marR="0" lvl="0" indent="-231775">
              <a:spcBef>
                <a:spcPts val="0"/>
              </a:spcBef>
              <a:spcAft>
                <a:spcPts val="0"/>
              </a:spcAft>
              <a:buClr>
                <a:srgbClr val="00A69C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Students are assigned to a family court judge to observe their court proceedings for the morning.</a:t>
            </a:r>
          </a:p>
        </p:txBody>
      </p:sp>
      <p:sp>
        <p:nvSpPr>
          <p:cNvPr id="83" name="Rectangle 82"/>
          <p:cNvSpPr/>
          <p:nvPr/>
        </p:nvSpPr>
        <p:spPr>
          <a:xfrm>
            <a:off x="2576683" y="5518478"/>
            <a:ext cx="461727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Clr>
                <a:srgbClr val="006570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Anyone interested in family law, anyone not sure what they want to do and everyone else! You never know where networking can take you! All students are welcome!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576683" y="6729274"/>
            <a:ext cx="475504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>
              <a:spcBef>
                <a:spcPts val="0"/>
              </a:spcBef>
              <a:spcAft>
                <a:spcPts val="0"/>
              </a:spcAft>
              <a:buClr>
                <a:srgbClr val="2F9FD0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Based on response, we will do our best to arrange carpools down to the court. </a:t>
            </a:r>
          </a:p>
          <a:p>
            <a:pPr marL="285750" marR="0" lvl="0" indent="-285750">
              <a:spcBef>
                <a:spcPts val="0"/>
              </a:spcBef>
              <a:spcAft>
                <a:spcPts val="0"/>
              </a:spcAft>
              <a:buClr>
                <a:srgbClr val="2F9FD0"/>
              </a:buClr>
              <a:buSzPct val="140000"/>
              <a:buFont typeface="Arial" panose="020B0604020202020204" pitchFamily="34" charset="0"/>
              <a:buChar char="•"/>
            </a:pPr>
            <a:endParaRPr lang="en-US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marR="0" lvl="0" indent="-285750">
              <a:spcBef>
                <a:spcPts val="0"/>
              </a:spcBef>
              <a:spcAft>
                <a:spcPts val="0"/>
              </a:spcAft>
              <a:buClr>
                <a:srgbClr val="2F9FD0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Sign up in Legal Profession on 2/10 OR </a:t>
            </a:r>
            <a:r>
              <a:rPr lang="en-US" sz="1400" b="1" dirty="0">
                <a:solidFill>
                  <a:srgbClr val="E56A54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RSVP by Friday, February 21</a:t>
            </a:r>
            <a:r>
              <a:rPr lang="en-US" sz="1400" b="1" baseline="30000" dirty="0">
                <a:solidFill>
                  <a:srgbClr val="E56A54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1400" b="1" dirty="0">
                <a:solidFill>
                  <a:srgbClr val="E56A54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</a:t>
            </a:r>
            <a:r>
              <a:rPr lang="en-US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Prof. Odunsi </a:t>
            </a:r>
            <a:r>
              <a:rPr lang="en-US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tfodunsi@buffalo.edu</a:t>
            </a:r>
            <a:r>
              <a:rPr lang="en-US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en-US" sz="1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567698" y="8399378"/>
            <a:ext cx="46262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marR="0" lvl="0" indent="-28575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40000"/>
              <a:buFont typeface="Arial" panose="020B0604020202020204" pitchFamily="34" charset="0"/>
              <a:buChar char="•"/>
            </a:pPr>
            <a:r>
              <a:rPr lang="en-US" sz="1400" u="sng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Coffee and lunch will be served. 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Sponsored by the Erie County Family Court Diversity Committee. </a:t>
            </a:r>
          </a:p>
        </p:txBody>
      </p:sp>
      <p:sp>
        <p:nvSpPr>
          <p:cNvPr id="51" name="Rectangle 50"/>
          <p:cNvSpPr/>
          <p:nvPr/>
        </p:nvSpPr>
        <p:spPr>
          <a:xfrm>
            <a:off x="293140" y="9480198"/>
            <a:ext cx="7202814" cy="415562"/>
          </a:xfrm>
          <a:prstGeom prst="rect">
            <a:avLst/>
          </a:prstGeom>
          <a:solidFill>
            <a:srgbClr val="005BBB"/>
          </a:solidFill>
          <a:ln>
            <a:solidFill>
              <a:srgbClr val="005B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 Box 10"/>
          <p:cNvSpPr txBox="1"/>
          <p:nvPr/>
        </p:nvSpPr>
        <p:spPr>
          <a:xfrm>
            <a:off x="321351" y="9449527"/>
            <a:ext cx="7259936" cy="34471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algn="ctr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RSVP by Friday, </a:t>
            </a:r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February</a:t>
            </a:r>
            <a:r>
              <a:rPr lang="en-US" sz="14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21 to </a:t>
            </a:r>
            <a:r>
              <a:rPr lang="en-US" sz="1400" b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Prof. Tolu </a:t>
            </a:r>
            <a:r>
              <a:rPr lang="en-US" sz="1400" b="1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Odunsi tfodunsi@buffalo.edu</a:t>
            </a:r>
            <a:endParaRPr lang="en-US" sz="1400" dirty="0">
              <a:solidFill>
                <a:schemeClr val="bg1"/>
              </a:solidFill>
              <a:effectLst/>
              <a:latin typeface="Century Schoolbook" panose="02040604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2" name="Picture 4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955" y="1556994"/>
            <a:ext cx="2237317" cy="2259534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321351" y="8465144"/>
            <a:ext cx="1626377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ENJOY!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6250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543</TotalTime>
  <Words>164</Words>
  <Application>Microsoft Office PowerPoint</Application>
  <PresentationFormat>Custom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Schoolbook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Jeffrey Mueller</dc:creator>
  <cp:lastModifiedBy>Atkinson, Amy</cp:lastModifiedBy>
  <cp:revision>48</cp:revision>
  <cp:lastPrinted>2019-02-11T22:01:17Z</cp:lastPrinted>
  <dcterms:created xsi:type="dcterms:W3CDTF">2017-09-10T21:31:33Z</dcterms:created>
  <dcterms:modified xsi:type="dcterms:W3CDTF">2020-01-16T18:59:36Z</dcterms:modified>
</cp:coreProperties>
</file>