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7772400" cy="100584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40" d="100"/>
          <a:sy n="40" d="100"/>
        </p:scale>
        <p:origin x="16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38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2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72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45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784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83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708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1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10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36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05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9F55B-EED5-496F-8150-0144F46AD199}" type="datetimeFigureOut">
              <a:rPr lang="en-US" smtClean="0"/>
              <a:t>8/14/2019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04719-D473-4CDF-91D4-A12D28252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2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292100" y="111631"/>
            <a:ext cx="3251201" cy="965200"/>
            <a:chOff x="888997" y="1028698"/>
            <a:chExt cx="2933701" cy="965200"/>
          </a:xfrm>
        </p:grpSpPr>
        <p:sp>
          <p:nvSpPr>
            <p:cNvPr id="7" name="Right Arrow 6"/>
            <p:cNvSpPr/>
            <p:nvPr/>
          </p:nvSpPr>
          <p:spPr>
            <a:xfrm>
              <a:off x="888997" y="1028698"/>
              <a:ext cx="2933701" cy="965200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03300" y="1257300"/>
              <a:ext cx="2286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Where to go…</a:t>
              </a:r>
              <a:endParaRPr lang="en-US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65741" y="590871"/>
            <a:ext cx="3187701" cy="965200"/>
            <a:chOff x="3695699" y="1511298"/>
            <a:chExt cx="2933701" cy="965200"/>
          </a:xfrm>
        </p:grpSpPr>
        <p:sp>
          <p:nvSpPr>
            <p:cNvPr id="9" name="Right Arrow 8"/>
            <p:cNvSpPr/>
            <p:nvPr/>
          </p:nvSpPr>
          <p:spPr>
            <a:xfrm rot="10800000">
              <a:off x="3695699" y="1511298"/>
              <a:ext cx="2933701" cy="965200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114800" y="1709410"/>
              <a:ext cx="22987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accent1"/>
                  </a:solidFill>
                </a:rPr>
                <a:t>...What we do</a:t>
              </a:r>
              <a:endParaRPr lang="en-US" sz="2800" b="1" dirty="0">
                <a:solidFill>
                  <a:schemeClr val="accent1"/>
                </a:solidFill>
              </a:endParaRPr>
            </a:p>
          </p:txBody>
        </p:sp>
      </p:grp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45541"/>
              </p:ext>
            </p:extLst>
          </p:nvPr>
        </p:nvGraphicFramePr>
        <p:xfrm>
          <a:off x="266700" y="1716084"/>
          <a:ext cx="7327900" cy="759956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190875">
                  <a:extLst>
                    <a:ext uri="{9D8B030D-6E8A-4147-A177-3AD203B41FA5}">
                      <a16:colId xmlns:a16="http://schemas.microsoft.com/office/drawing/2014/main" val="4016817917"/>
                    </a:ext>
                  </a:extLst>
                </a:gridCol>
                <a:gridCol w="4137025">
                  <a:extLst>
                    <a:ext uri="{9D8B030D-6E8A-4147-A177-3AD203B41FA5}">
                      <a16:colId xmlns:a16="http://schemas.microsoft.com/office/drawing/2014/main" val="642759757"/>
                    </a:ext>
                  </a:extLst>
                </a:gridCol>
              </a:tblGrid>
              <a:tr h="880832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</a:t>
                      </a:r>
                      <a:r>
                        <a:rPr lang="en-US" sz="20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Affairs</a:t>
                      </a:r>
                    </a:p>
                    <a:p>
                      <a:pPr algn="ctr"/>
                      <a:r>
                        <a:rPr lang="en-US" sz="12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313 Vice Dean - Bernadette Gargano</a:t>
                      </a:r>
                      <a:endParaRPr lang="en-US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General Academic Requirements, Policies, and Code</a:t>
                      </a:r>
                      <a:r>
                        <a:rPr lang="en-US" sz="11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Student Conduct (GARP) inquiries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Course advising &amp; academic planning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Supports student concerns about attendance, general wellness, physical/mental health, &amp; accommodations</a:t>
                      </a:r>
                      <a:endParaRPr lang="en-US" sz="11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8470828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Life</a:t>
                      </a:r>
                    </a:p>
                    <a:p>
                      <a:pPr algn="ctr"/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412    Director - Amy Hayes Atkinson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Organizes co-curricular programs from orientation through commencement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Advises student groups, meetings, events, &amp; facilities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0568962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Success</a:t>
                      </a: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427 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Director - Bill MacDonald</a:t>
                      </a:r>
                      <a:endParaRPr lang="en-US" sz="12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 academic support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Provides bar-related support</a:t>
                      </a:r>
                      <a:endParaRPr 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267960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Diversity &amp; Inclusion</a:t>
                      </a:r>
                    </a:p>
                    <a:p>
                      <a:pPr algn="ctr"/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723   Assist. Dean – Tolulope Odunsi </a:t>
                      </a:r>
                      <a:endParaRPr lang="en-US" sz="12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Addresses student issues</a:t>
                      </a: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related to equity &amp; inclusion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Develops equity and diversity programming</a:t>
                      </a:r>
                      <a:endParaRPr 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7061010"/>
                  </a:ext>
                </a:extLst>
              </a:tr>
              <a:tr h="68509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Career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Services Office </a:t>
                      </a:r>
                    </a:p>
                    <a:p>
                      <a:pPr algn="ctr"/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609    Vice Dean - Lisa Patterson 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</a:t>
                      </a: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professional development support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Aids</a:t>
                      </a: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job procurement throughout law school &amp; post-graduate</a:t>
                      </a:r>
                      <a:endParaRPr 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1713339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Experiential Learning</a:t>
                      </a: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508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Vice Dean - Kim Diana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Connolly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05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Supervises clinical work, practicum &amp; experiential courses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6796597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Justice</a:t>
                      </a: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614  Vice Dean - Melinda Saran   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Assists</a:t>
                      </a: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with Pro Bono scholars &amp; bar admissions inquiries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 assistance with externships</a:t>
                      </a:r>
                      <a:endParaRPr 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59401049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Records, Registration &amp; Financial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Aid</a:t>
                      </a:r>
                      <a:endParaRPr lang="en-US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304    Vice Dean -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Sara Zeitler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Enrollment &amp; course schedule</a:t>
                      </a:r>
                      <a:endParaRPr lang="en-US" sz="11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Administers final exams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Financial aid inquiries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2826417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 &amp; A/V</a:t>
                      </a: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535  Terry McCormack   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 support for end-user student</a:t>
                      </a: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accounts</a:t>
                      </a:r>
                      <a:endParaRPr lang="en-US" sz="11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 technical support for network connectivity, workstations, &amp; printing</a:t>
                      </a:r>
                      <a:endParaRPr 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6459622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Law Library</a:t>
                      </a: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Floor  Interim Director - Theo Belniak</a:t>
                      </a:r>
                    </a:p>
                    <a:p>
                      <a:pPr algn="ctr"/>
                      <a:r>
                        <a:rPr lang="en-US" sz="12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 Support Librarian - Brian Detweiler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Answers questions about library (noise, loanable items, databases, study spaces, etc.)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1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</a:t>
                      </a: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student research assistance and training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4509679"/>
                  </a:ext>
                </a:extLst>
              </a:tr>
              <a:tr h="61984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Facilities</a:t>
                      </a:r>
                    </a:p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317  - Jen Reitano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 facility needs to university: cleaning, repairs, &amp; improvements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Work study and research/student assistant HR support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0306275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923" y="211984"/>
            <a:ext cx="987368" cy="14166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4" t="34507" r="23170" b="33729"/>
          <a:stretch/>
        </p:blipFill>
        <p:spPr>
          <a:xfrm>
            <a:off x="839015" y="1156793"/>
            <a:ext cx="1814286" cy="3918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85474" y="9622612"/>
            <a:ext cx="4130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http://www.law.buffalo.edu/current.html</a:t>
            </a:r>
          </a:p>
        </p:txBody>
      </p:sp>
    </p:spTree>
    <p:extLst>
      <p:ext uri="{BB962C8B-B14F-4D97-AF65-F5344CB8AC3E}">
        <p14:creationId xmlns:p14="http://schemas.microsoft.com/office/powerpoint/2010/main" val="416481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3339</TotalTime>
  <Words>293</Words>
  <Application>Microsoft Office PowerPoint</Application>
  <PresentationFormat>Custom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>University at Buffalo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Burdett, Benjamin</dc:creator>
  <cp:lastModifiedBy>Atkinson, Amy</cp:lastModifiedBy>
  <cp:revision>46</cp:revision>
  <cp:lastPrinted>2019-05-29T19:34:26Z</cp:lastPrinted>
  <dcterms:created xsi:type="dcterms:W3CDTF">2018-08-08T13:45:08Z</dcterms:created>
  <dcterms:modified xsi:type="dcterms:W3CDTF">2019-08-14T20:06:18Z</dcterms:modified>
</cp:coreProperties>
</file>